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 id="214748368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CF6D81-BB3D-4A64-8E77-CDAAC5659B28}">
  <a:tblStyle styleId="{A2CF6D81-BB3D-4A64-8E77-CDAAC5659B2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2.xml"/><Relationship Id="rId41" Type="http://schemas.openxmlformats.org/officeDocument/2006/relationships/font" Target="fonts/Roboto-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Roboto-bold.fntdata"/><Relationship Id="rId16" Type="http://schemas.openxmlformats.org/officeDocument/2006/relationships/slide" Target="slides/slide8.xml"/><Relationship Id="rId38" Type="http://schemas.openxmlformats.org/officeDocument/2006/relationships/font" Target="fonts/Roboto-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3b9084267_0_0:notes"/>
          <p:cNvSpPr txBox="1"/>
          <p:nvPr>
            <p:ph idx="1" type="body"/>
          </p:nvPr>
        </p:nvSpPr>
        <p:spPr>
          <a:xfrm>
            <a:off x="685800" y="4400549"/>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03b9084267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f84c494ac7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f84c494ac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fa6c72b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fa6c72bc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f8a065ad9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f8a065ad9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8a065ad9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8a065ad9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900"/>
              <a:t>based on our survey results, we have positioned our product as …</a:t>
            </a:r>
            <a:endParaRPr sz="1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fa551bdb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fa551bdb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400">
                <a:solidFill>
                  <a:schemeClr val="dk1"/>
                </a:solidFill>
              </a:rPr>
              <a:t>Our primary demographic focuses on parents aged 25-44 with children between 3 and 12 years old. We're targeting middle to upper-income households, with 32% earning $150,000 or more annually. Geographically, we're concentrating on urban and suburban areas with high family concentrations. </a:t>
            </a:r>
            <a:endParaRPr sz="1400">
              <a:solidFill>
                <a:schemeClr val="dk1"/>
              </a:solidFill>
            </a:endParaRPr>
          </a:p>
          <a:p>
            <a:pPr indent="0" lvl="0" marL="0" rtl="0" algn="l">
              <a:lnSpc>
                <a:spcPct val="115000"/>
              </a:lnSpc>
              <a:spcBef>
                <a:spcPts val="0"/>
              </a:spcBef>
              <a:spcAft>
                <a:spcPts val="0"/>
              </a:spcAft>
              <a:buNone/>
            </a:pPr>
            <a:r>
              <a:rPr lang="zh-TW" sz="1400">
                <a:solidFill>
                  <a:schemeClr val="dk1"/>
                </a:solidFill>
              </a:rPr>
              <a:t>Psychographically, our customers are safety-conscious parents who value safe, edible products for their children. They're family-oriented, seeking interactive experiences, and prefer convenient, easy-to-use products that fit their busy lifestyles.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fa551bdb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fa551bdb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2000">
                <a:solidFill>
                  <a:schemeClr val="dk1"/>
                </a:solidFill>
              </a:rPr>
              <a:t>Sarah, a 35-year-old married mother with two children aged 6 and 8. She works full-time and values products that offer both entertainment and educational benefits for her kids. Sarah is health-conscious and prioritizes safe, non-toxic play options for her children. In her free time, she enjoys engaging in creative activities with her kids, making JELL-O PLAY Edible Slime an ideal product for her family</a:t>
            </a:r>
            <a:endParaRPr sz="2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fa551bdb0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fa551bdb0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Product: JELL-O PLAY Edible Slime combines play and taste. It's 100% safe and edible, featuring unique flavors like strawberry Unicorn and lime Monster. This easy-to-make product promotes creativity and family bondin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Price: We've set the price at $9.99 per canister, positioning it as a premium product due to its unique play-and-eat concept. We'll offer value packs and introductory discounts to encourage trial.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Place: The product will be available in supermarkets and online platforms like Amazon, focusing on areas with high family concentrations. We'll use in-store displays and maintain a strong online presence to maximize accessibility.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Promotion: Our strategy includes social media campaigns targeting parents aged 25-44, influencer partnerships, and in-store sampling events. We'll also implement loyalty programs and referral incentives to encourage repeat purchases.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ad0e0ea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0ad0e0e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300"/>
              <a:t>Coming to financial projections of Jell-O, </a:t>
            </a:r>
            <a:endParaRPr sz="1300"/>
          </a:p>
          <a:p>
            <a:pPr indent="0" lvl="0" marL="0" rtl="0" algn="l">
              <a:lnSpc>
                <a:spcPct val="115000"/>
              </a:lnSpc>
              <a:spcBef>
                <a:spcPts val="0"/>
              </a:spcBef>
              <a:spcAft>
                <a:spcPts val="0"/>
              </a:spcAft>
              <a:buClr>
                <a:schemeClr val="dk1"/>
              </a:buClr>
              <a:buSzPts val="1100"/>
              <a:buFont typeface="Arial"/>
              <a:buNone/>
            </a:pPr>
            <a:r>
              <a:rPr lang="zh-TW" sz="1300"/>
              <a:t>Kraft Heinz does not specifically break out marketing spend for individual brands like Jell-O in its public financial statements. </a:t>
            </a:r>
            <a:endParaRPr sz="1300"/>
          </a:p>
          <a:p>
            <a:pPr indent="0" lvl="0" marL="0" rtl="0" algn="l">
              <a:lnSpc>
                <a:spcPct val="115000"/>
              </a:lnSpc>
              <a:spcBef>
                <a:spcPts val="0"/>
              </a:spcBef>
              <a:spcAft>
                <a:spcPts val="0"/>
              </a:spcAft>
              <a:buClr>
                <a:schemeClr val="dk1"/>
              </a:buClr>
              <a:buSzPts val="1100"/>
              <a:buFont typeface="Arial"/>
              <a:buNone/>
            </a:pPr>
            <a:r>
              <a:rPr lang="zh-TW" sz="1300"/>
              <a:t>However, we can gather from its broader financial disclosures that the company made significant investments in marketing</a:t>
            </a:r>
            <a:endParaRPr sz="1300"/>
          </a:p>
          <a:p>
            <a:pPr indent="0" lvl="0" marL="0" rtl="0" algn="l">
              <a:lnSpc>
                <a:spcPct val="115000"/>
              </a:lnSpc>
              <a:spcBef>
                <a:spcPts val="0"/>
              </a:spcBef>
              <a:spcAft>
                <a:spcPts val="0"/>
              </a:spcAft>
              <a:buClr>
                <a:schemeClr val="dk1"/>
              </a:buClr>
              <a:buSzPts val="1100"/>
              <a:buFont typeface="Arial"/>
              <a:buNone/>
            </a:pPr>
            <a:r>
              <a:rPr lang="zh-TW" sz="1300"/>
              <a:t>Based on the previous income statement, Kraft Heinz’s Marketing Budget for upcoming year will be approximately 772 million US$.</a:t>
            </a:r>
            <a:endParaRPr sz="1300"/>
          </a:p>
          <a:p>
            <a:pPr indent="0" lvl="0" marL="0" rtl="0" algn="l">
              <a:lnSpc>
                <a:spcPct val="115000"/>
              </a:lnSpc>
              <a:spcBef>
                <a:spcPts val="0"/>
              </a:spcBef>
              <a:spcAft>
                <a:spcPts val="0"/>
              </a:spcAft>
              <a:buClr>
                <a:schemeClr val="dk1"/>
              </a:buClr>
              <a:buSzPts val="1100"/>
              <a:buFont typeface="Arial"/>
              <a:buNone/>
            </a:pPr>
            <a:r>
              <a:rPr lang="zh-TW" sz="1300"/>
              <a:t>Jell-O is part of the “easy indulgent desserts” which contributes to 4% of the company. </a:t>
            </a:r>
            <a:endParaRPr sz="1300"/>
          </a:p>
          <a:p>
            <a:pPr indent="0" lvl="0" marL="0" rtl="0" algn="l">
              <a:lnSpc>
                <a:spcPct val="115000"/>
              </a:lnSpc>
              <a:spcBef>
                <a:spcPts val="0"/>
              </a:spcBef>
              <a:spcAft>
                <a:spcPts val="0"/>
              </a:spcAft>
              <a:buClr>
                <a:schemeClr val="dk1"/>
              </a:buClr>
              <a:buSzPts val="1100"/>
              <a:buFont typeface="Arial"/>
              <a:buNone/>
            </a:pPr>
            <a:r>
              <a:rPr lang="zh-TW" sz="1300"/>
              <a:t>Assuming Jell-O Slime shares 5% of this category, the marketing budget for Jell-O slime for upcoming year should be 1.544 million US$</a:t>
            </a:r>
            <a:endParaRPr sz="1300"/>
          </a:p>
          <a:p>
            <a:pPr indent="0" lvl="0" marL="0" rtl="0" algn="l">
              <a:lnSpc>
                <a:spcPct val="115000"/>
              </a:lnSpc>
              <a:spcBef>
                <a:spcPts val="0"/>
              </a:spcBef>
              <a:spcAft>
                <a:spcPts val="0"/>
              </a:spcAft>
              <a:buClr>
                <a:schemeClr val="dk1"/>
              </a:buClr>
              <a:buSzPts val="1100"/>
              <a:buFont typeface="Arial"/>
              <a:buNone/>
            </a:pPr>
            <a:r>
              <a:rPr lang="zh-TW" sz="1300"/>
              <a:t>Kraft Heinz’s Net Income estimation will be approximately 1922 million US$.</a:t>
            </a:r>
            <a:endParaRPr sz="1300"/>
          </a:p>
          <a:p>
            <a:pPr indent="0" lvl="0" marL="0" rtl="0" algn="l">
              <a:lnSpc>
                <a:spcPct val="115000"/>
              </a:lnSpc>
              <a:spcBef>
                <a:spcPts val="0"/>
              </a:spcBef>
              <a:spcAft>
                <a:spcPts val="0"/>
              </a:spcAft>
              <a:buNone/>
            </a:pPr>
            <a:r>
              <a:rPr lang="zh-TW" sz="1300"/>
              <a:t>Considering the same proportions as above, Jell-O sales will amount to a revenue of 3.844 million US$ with average price ranging 9.99$ per 14.8 oz canister</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ad0e0ea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ad0e0ea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Based on our survey, 40% of our customers link it to holiday gatherings and party treats.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This leads us to higher demand in summers and festive and celebratory occasions such as Halloween, Thanksgiving and Christmas.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After distributing the marketing expense and revenue monthly (depending on the seasonal demand fluctuations) as seen in graphs, we conclude that the Jell-O slime will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TW" sz="1500">
                <a:solidFill>
                  <a:schemeClr val="dk1"/>
                </a:solidFill>
              </a:rPr>
              <a:t>reach break-even in 7 months.</a:t>
            </a:r>
            <a:endParaRPr sz="1500">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0a52632a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0a52632a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2557cbadb_3_26: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302557cbadb_3_26: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fa56f747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fa56f747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400"/>
              <a:t>Now we will see how Jell-O's performance will be monitored and improved with the plan of Evaluation &amp; control. </a:t>
            </a:r>
            <a:endParaRPr sz="1400"/>
          </a:p>
          <a:p>
            <a:pPr indent="0" lvl="0" marL="0" rtl="0" algn="l">
              <a:lnSpc>
                <a:spcPct val="115000"/>
              </a:lnSpc>
              <a:spcBef>
                <a:spcPts val="0"/>
              </a:spcBef>
              <a:spcAft>
                <a:spcPts val="0"/>
              </a:spcAft>
              <a:buClr>
                <a:schemeClr val="dk1"/>
              </a:buClr>
              <a:buSzPts val="1100"/>
              <a:buFont typeface="Arial"/>
              <a:buNone/>
            </a:pPr>
            <a:r>
              <a:rPr lang="zh-TW" sz="1400"/>
              <a:t>We have objectives &amp; their corresponding KPIs &amp; plans</a:t>
            </a:r>
            <a:endParaRPr sz="1400"/>
          </a:p>
          <a:p>
            <a:pPr indent="0" lvl="0" marL="0" rtl="0" algn="l">
              <a:lnSpc>
                <a:spcPct val="115000"/>
              </a:lnSpc>
              <a:spcBef>
                <a:spcPts val="0"/>
              </a:spcBef>
              <a:spcAft>
                <a:spcPts val="0"/>
              </a:spcAft>
              <a:buClr>
                <a:schemeClr val="dk1"/>
              </a:buClr>
              <a:buSzPts val="1100"/>
              <a:buFont typeface="Arial"/>
              <a:buNone/>
            </a:pPr>
            <a:r>
              <a:rPr lang="zh-TW" sz="1400"/>
              <a:t>1st objective is to increase sales through new channels. Jello will partner with subscription or offer exclusive online only flavors to attract customers.</a:t>
            </a:r>
            <a:endParaRPr sz="1400"/>
          </a:p>
          <a:p>
            <a:pPr indent="0" lvl="0" marL="0" rtl="0" algn="l">
              <a:lnSpc>
                <a:spcPct val="115000"/>
              </a:lnSpc>
              <a:spcBef>
                <a:spcPts val="0"/>
              </a:spcBef>
              <a:spcAft>
                <a:spcPts val="0"/>
              </a:spcAft>
              <a:buClr>
                <a:schemeClr val="dk1"/>
              </a:buClr>
              <a:buSzPts val="1100"/>
              <a:buFont typeface="Arial"/>
              <a:buNone/>
            </a:pPr>
            <a:r>
              <a:rPr lang="zh-TW" sz="1400"/>
              <a:t>2nd is to boost brand visibility </a:t>
            </a:r>
            <a:endParaRPr sz="1400"/>
          </a:p>
          <a:p>
            <a:pPr indent="0" lvl="0" marL="0" rtl="0" algn="l">
              <a:lnSpc>
                <a:spcPct val="115000"/>
              </a:lnSpc>
              <a:spcBef>
                <a:spcPts val="0"/>
              </a:spcBef>
              <a:spcAft>
                <a:spcPts val="0"/>
              </a:spcAft>
              <a:buClr>
                <a:schemeClr val="dk1"/>
              </a:buClr>
              <a:buSzPts val="1100"/>
              <a:buFont typeface="Arial"/>
              <a:buNone/>
            </a:pPr>
            <a:r>
              <a:rPr lang="zh-TW" sz="1400"/>
              <a:t>We’ll measure brand mentions &amp; PR coverage. We plan to do interactive pop-up events or slime-making workshops</a:t>
            </a:r>
            <a:endParaRPr sz="1400"/>
          </a:p>
          <a:p>
            <a:pPr indent="0" lvl="0" marL="0" rtl="0" algn="l">
              <a:lnSpc>
                <a:spcPct val="115000"/>
              </a:lnSpc>
              <a:spcBef>
                <a:spcPts val="0"/>
              </a:spcBef>
              <a:spcAft>
                <a:spcPts val="0"/>
              </a:spcAft>
              <a:buClr>
                <a:schemeClr val="dk1"/>
              </a:buClr>
              <a:buSzPts val="1100"/>
              <a:buFont typeface="Arial"/>
              <a:buNone/>
            </a:pPr>
            <a:r>
              <a:rPr lang="zh-TW" sz="1400"/>
              <a:t>Next, to expand product line appeal by introducing seasonal edition or themed varieties or summer editions </a:t>
            </a:r>
            <a:endParaRPr sz="1400"/>
          </a:p>
          <a:p>
            <a:pPr indent="0" lvl="0" marL="0" rtl="0" algn="l">
              <a:lnSpc>
                <a:spcPct val="115000"/>
              </a:lnSpc>
              <a:spcBef>
                <a:spcPts val="0"/>
              </a:spcBef>
              <a:spcAft>
                <a:spcPts val="0"/>
              </a:spcAft>
              <a:buClr>
                <a:schemeClr val="dk1"/>
              </a:buClr>
              <a:buSzPts val="1100"/>
              <a:buFont typeface="Arial"/>
              <a:buNone/>
            </a:pPr>
            <a:r>
              <a:rPr lang="zh-TW" sz="1400"/>
              <a:t>Lastly we want to enhance eco- friendly reputation to emphasis on the safety of our product by switching to biodegradable packaging.</a:t>
            </a:r>
            <a:endParaRPr sz="1400"/>
          </a:p>
          <a:p>
            <a:pPr indent="0" lvl="0" marL="0" rtl="0" algn="l">
              <a:lnSpc>
                <a:spcPct val="115000"/>
              </a:lnSpc>
              <a:spcBef>
                <a:spcPts val="0"/>
              </a:spcBef>
              <a:spcAft>
                <a:spcPts val="0"/>
              </a:spcAft>
              <a:buNone/>
            </a:pPr>
            <a:r>
              <a:rPr lang="zh-TW" sz="1400"/>
              <a:t>Together these actions will help in campaign's success.</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f8a065ad9d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f8a065ad9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TW" sz="1600">
                <a:solidFill>
                  <a:schemeClr val="dk1"/>
                </a:solidFill>
              </a:rPr>
              <a:t>So this is abt our jell-O marketing Strategy based on our marketing survey and you can find more details in our marketing plan document</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a551bdb0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fa551bdb0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fa551bdb0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fa551bdb0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a551bdb0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a551bdb0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fa551bdb0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fa551bdb0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a5ecdc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fa5ecdc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fa5ecdcc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fa5ecdcc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fa5ecdcc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fa5ecdcc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f8a065ad9d_1_68: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2f8a065ad9d_1_6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3b9084267_0_499:notes"/>
          <p:cNvSpPr txBox="1"/>
          <p:nvPr>
            <p:ph idx="1" type="body"/>
          </p:nvPr>
        </p:nvSpPr>
        <p:spPr>
          <a:xfrm>
            <a:off x="685800" y="4400549"/>
            <a:ext cx="5486400" cy="3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03b9084267_0_49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adcb95f6b_0_0:notes"/>
          <p:cNvSpPr txBox="1"/>
          <p:nvPr>
            <p:ph idx="1" type="body"/>
          </p:nvPr>
        </p:nvSpPr>
        <p:spPr>
          <a:xfrm>
            <a:off x="685800" y="4400549"/>
            <a:ext cx="5486400" cy="360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700"/>
              <a:t>As we all know Jell-O is a slime dessert which used to be house hold staple previously but with changing consumer trends, Jell-O is facing a hard time maintining its market. Based on it we have proposed Jell-O Play Edible line combining play and taste, appealing to families. seeking creative and sensory activity. Along with Social media driven marketing, we emphasise on blending nostalgia with today's. interactive preferences.</a:t>
            </a:r>
            <a:endParaRPr sz="1700"/>
          </a:p>
        </p:txBody>
      </p:sp>
      <p:sp>
        <p:nvSpPr>
          <p:cNvPr id="284" name="Google Shape;284;g30adcb95f6b_0_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3d7ec9b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3d7ec9b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3dc5a84e7_7_9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303dc5a84e7_7_93:notes"/>
          <p:cNvSpPr txBox="1"/>
          <p:nvPr>
            <p:ph idx="1" type="body"/>
          </p:nvPr>
        </p:nvSpPr>
        <p:spPr>
          <a:xfrm>
            <a:off x="685800" y="4400549"/>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303dc5a84e7_7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2f5196b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2f5196b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03c88760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03c88760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3d7ec9b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03d7ec9b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2.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2.pn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2.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2.png"/><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1">
  <p:cSld name="Title - Option 1">
    <p:spTree>
      <p:nvGrpSpPr>
        <p:cNvPr id="50" name="Shape 50"/>
        <p:cNvGrpSpPr/>
        <p:nvPr/>
      </p:nvGrpSpPr>
      <p:grpSpPr>
        <a:xfrm>
          <a:off x="0" y="0"/>
          <a:ext cx="0" cy="0"/>
          <a:chOff x="0" y="0"/>
          <a:chExt cx="0" cy="0"/>
        </a:xfrm>
      </p:grpSpPr>
      <p:pic>
        <p:nvPicPr>
          <p:cNvPr descr="Building.jpg" id="51" name="Google Shape;51;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2" name="Google Shape;52;p13"/>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53" name="Google Shape;53;p13"/>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sp>
        <p:nvSpPr>
          <p:cNvPr id="54" name="Google Shape;54;p13"/>
          <p:cNvSpPr txBox="1"/>
          <p:nvPr>
            <p:ph type="title"/>
          </p:nvPr>
        </p:nvSpPr>
        <p:spPr>
          <a:xfrm>
            <a:off x="228600" y="3314284"/>
            <a:ext cx="8686800"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5" name="Google Shape;55;p13"/>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sp>
        <p:nvSpPr>
          <p:cNvPr id="56" name="Google Shape;56;p13"/>
          <p:cNvSpPr txBox="1"/>
          <p:nvPr>
            <p:ph idx="1" type="body"/>
          </p:nvPr>
        </p:nvSpPr>
        <p:spPr>
          <a:xfrm>
            <a:off x="228600" y="3920894"/>
            <a:ext cx="8686800" cy="457200"/>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600"/>
              <a:buNone/>
              <a:defRPr sz="1600">
                <a:solidFill>
                  <a:schemeClr val="lt1"/>
                </a:solidFill>
              </a:defRPr>
            </a:lvl1pPr>
            <a:lvl2pPr indent="-228600" lvl="1" marL="914400" algn="ctr">
              <a:spcBef>
                <a:spcPts val="1200"/>
              </a:spcBef>
              <a:spcAft>
                <a:spcPts val="0"/>
              </a:spcAft>
              <a:buSzPts val="1600"/>
              <a:buNone/>
              <a:defRPr>
                <a:solidFill>
                  <a:schemeClr val="lt1"/>
                </a:solidFill>
              </a:defRPr>
            </a:lvl2pPr>
            <a:lvl3pPr indent="-228600" lvl="2" marL="1371600" algn="ctr">
              <a:spcBef>
                <a:spcPts val="1200"/>
              </a:spcBef>
              <a:spcAft>
                <a:spcPts val="0"/>
              </a:spcAft>
              <a:buSzPts val="1440"/>
              <a:buNone/>
              <a:defRPr>
                <a:solidFill>
                  <a:schemeClr val="lt1"/>
                </a:solidFill>
              </a:defRPr>
            </a:lvl3pPr>
            <a:lvl4pPr indent="-228600" lvl="3" marL="1828800" algn="ctr">
              <a:spcBef>
                <a:spcPts val="1200"/>
              </a:spcBef>
              <a:spcAft>
                <a:spcPts val="0"/>
              </a:spcAft>
              <a:buSzPts val="1120"/>
              <a:buNone/>
              <a:defRPr>
                <a:solidFill>
                  <a:schemeClr val="lt1"/>
                </a:solidFill>
              </a:defRPr>
            </a:lvl4pPr>
            <a:lvl5pPr indent="-228600" lvl="4" marL="2286000" algn="ctr">
              <a:spcBef>
                <a:spcPts val="1200"/>
              </a:spcBef>
              <a:spcAft>
                <a:spcPts val="0"/>
              </a:spcAft>
              <a:buSzPts val="1600"/>
              <a:buNone/>
              <a:defRPr>
                <a:solidFill>
                  <a:schemeClr val="lt1"/>
                </a:solidFill>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pic>
        <p:nvPicPr>
          <p:cNvPr id="57" name="Google Shape;57;p13"/>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58" name="Google Shape;58;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9" name="Google Shape;59;p13"/>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60" name="Google Shape;60;p13"/>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pic>
        <p:nvPicPr>
          <p:cNvPr id="61" name="Google Shape;61;p13"/>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pic>
        <p:nvPicPr>
          <p:cNvPr id="62" name="Google Shape;62;p13"/>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63" name="Google Shape;63;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 name="Google Shape;64;p13"/>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65" name="Google Shape;65;p13"/>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pic>
        <p:nvPicPr>
          <p:cNvPr id="66" name="Google Shape;66;p13"/>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sp>
        <p:nvSpPr>
          <p:cNvPr id="67" name="Google Shape;67;p13"/>
          <p:cNvSpPr txBox="1"/>
          <p:nvPr/>
        </p:nvSpPr>
        <p:spPr>
          <a:xfrm>
            <a:off x="6669341" y="4851032"/>
            <a:ext cx="2671864" cy="346536"/>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2" showMasterSp="0">
  <p:cSld name="Title - Option 2">
    <p:spTree>
      <p:nvGrpSpPr>
        <p:cNvPr id="68" name="Shape 68"/>
        <p:cNvGrpSpPr/>
        <p:nvPr/>
      </p:nvGrpSpPr>
      <p:grpSpPr>
        <a:xfrm>
          <a:off x="0" y="0"/>
          <a:ext cx="0" cy="0"/>
          <a:chOff x="0" y="0"/>
          <a:chExt cx="0" cy="0"/>
        </a:xfrm>
      </p:grpSpPr>
      <p:pic>
        <p:nvPicPr>
          <p:cNvPr descr="BIF interior.jpg" id="69" name="Google Shape;69;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0" name="Google Shape;70;p14"/>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sp>
        <p:nvSpPr>
          <p:cNvPr id="71" name="Google Shape;71;p14"/>
          <p:cNvSpPr txBox="1"/>
          <p:nvPr>
            <p:ph type="title"/>
          </p:nvPr>
        </p:nvSpPr>
        <p:spPr>
          <a:xfrm>
            <a:off x="228600" y="1885950"/>
            <a:ext cx="8686800" cy="6858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4"/>
          <p:cNvSpPr txBox="1"/>
          <p:nvPr>
            <p:ph idx="1" type="body"/>
          </p:nvPr>
        </p:nvSpPr>
        <p:spPr>
          <a:xfrm>
            <a:off x="228600" y="2571750"/>
            <a:ext cx="8686800" cy="833438"/>
          </a:xfrm>
          <a:prstGeom prst="rect">
            <a:avLst/>
          </a:prstGeom>
          <a:noFill/>
          <a:ln>
            <a:noFill/>
          </a:ln>
        </p:spPr>
        <p:txBody>
          <a:bodyPr anchorCtr="0" anchor="t" bIns="0" lIns="0" spcFirstLastPara="1" rIns="0" wrap="square" tIns="91425">
            <a:noAutofit/>
          </a:bodyPr>
          <a:lstStyle>
            <a:lvl1pPr indent="-228600" lvl="0" marL="457200" algn="ctr">
              <a:spcBef>
                <a:spcPts val="0"/>
              </a:spcBef>
              <a:spcAft>
                <a:spcPts val="0"/>
              </a:spcAft>
              <a:buSzPts val="1600"/>
              <a:buNone/>
              <a:defRPr sz="1600">
                <a:solidFill>
                  <a:schemeClr val="lt1"/>
                </a:solidFill>
              </a:defRPr>
            </a:lvl1pPr>
            <a:lvl2pPr indent="-342900" lvl="1" marL="914400" algn="l">
              <a:spcBef>
                <a:spcPts val="1200"/>
              </a:spcBef>
              <a:spcAft>
                <a:spcPts val="0"/>
              </a:spcAft>
              <a:buSzPts val="1800"/>
              <a:buChar char="○"/>
              <a:defRPr/>
            </a:lvl2pPr>
            <a:lvl3pPr indent="-331469" lvl="2" marL="1371600" algn="l">
              <a:spcBef>
                <a:spcPts val="1200"/>
              </a:spcBef>
              <a:spcAft>
                <a:spcPts val="0"/>
              </a:spcAft>
              <a:buSzPts val="1620"/>
              <a:buChar char="■"/>
              <a:defRPr/>
            </a:lvl3pPr>
            <a:lvl4pPr indent="-308610" lvl="3" marL="1828800" algn="l">
              <a:spcBef>
                <a:spcPts val="1200"/>
              </a:spcBef>
              <a:spcAft>
                <a:spcPts val="0"/>
              </a:spcAft>
              <a:buSzPts val="1260"/>
              <a:buChar char="●"/>
              <a:defRPr/>
            </a:lvl4pPr>
            <a:lvl5pPr indent="-342900" lvl="4" marL="2286000" algn="l">
              <a:spcBef>
                <a:spcPts val="1200"/>
              </a:spcBef>
              <a:spcAft>
                <a:spcPts val="0"/>
              </a:spcAft>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pic>
        <p:nvPicPr>
          <p:cNvPr id="73" name="Google Shape;73;p14"/>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pic>
        <p:nvPicPr>
          <p:cNvPr id="74" name="Google Shape;74;p14"/>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86"/>
              </a:srgbClr>
            </a:outerShdw>
          </a:effectLst>
        </p:spPr>
      </p:pic>
      <p:pic>
        <p:nvPicPr>
          <p:cNvPr descr="BIF interior.jpg" id="75" name="Google Shape;75;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6" name="Google Shape;76;p14"/>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77" name="Google Shape;77;p14"/>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pic>
        <p:nvPicPr>
          <p:cNvPr id="78" name="Google Shape;78;p14"/>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86"/>
              </a:srgbClr>
            </a:outerShdw>
          </a:effectLst>
        </p:spPr>
      </p:pic>
      <p:pic>
        <p:nvPicPr>
          <p:cNvPr descr="BIF interior.jpg" id="79" name="Google Shape;79;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14"/>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81" name="Google Shape;81;p14"/>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sp>
        <p:nvSpPr>
          <p:cNvPr id="82" name="Google Shape;82;p14"/>
          <p:cNvSpPr txBox="1"/>
          <p:nvPr/>
        </p:nvSpPr>
        <p:spPr>
          <a:xfrm>
            <a:off x="3313890" y="3420534"/>
            <a:ext cx="2671864" cy="181583"/>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83" name="Shape 83"/>
        <p:cNvGrpSpPr/>
        <p:nvPr/>
      </p:nvGrpSpPr>
      <p:grpSpPr>
        <a:xfrm>
          <a:off x="0" y="0"/>
          <a:ext cx="0" cy="0"/>
          <a:chOff x="0" y="0"/>
          <a:chExt cx="0" cy="0"/>
        </a:xfrm>
      </p:grpSpPr>
      <p:sp>
        <p:nvSpPr>
          <p:cNvPr id="84" name="Google Shape;84;p15"/>
          <p:cNvSpPr txBox="1"/>
          <p:nvPr>
            <p:ph idx="1" type="body"/>
          </p:nvPr>
        </p:nvSpPr>
        <p:spPr>
          <a:xfrm>
            <a:off x="228600" y="4476750"/>
            <a:ext cx="8686800" cy="457200"/>
          </a:xfrm>
          <a:prstGeom prst="rect">
            <a:avLst/>
          </a:prstGeom>
          <a:noFill/>
          <a:ln cap="flat" cmpd="sng" w="9525">
            <a:solidFill>
              <a:schemeClr val="dk1"/>
            </a:solidFill>
            <a:prstDash val="solid"/>
            <a:round/>
            <a:headEnd len="sm" w="sm" type="none"/>
            <a:tailEnd len="sm" w="sm" type="none"/>
          </a:ln>
        </p:spPr>
        <p:txBody>
          <a:bodyPr anchorCtr="0" anchor="ctr" bIns="91425" lIns="457200" spcFirstLastPara="1" rIns="457200" wrap="square" tIns="91425">
            <a:noAutofit/>
          </a:bodyPr>
          <a:lstStyle>
            <a:lvl1pPr indent="-228600" lvl="0" marL="457200" algn="ctr">
              <a:lnSpc>
                <a:spcPct val="90000"/>
              </a:lnSpc>
              <a:spcBef>
                <a:spcPts val="0"/>
              </a:spcBef>
              <a:spcAft>
                <a:spcPts val="0"/>
              </a:spcAft>
              <a:buSzPts val="1400"/>
              <a:buNone/>
              <a:defRPr sz="1400">
                <a:solidFill>
                  <a:schemeClr val="dk1"/>
                </a:solidFill>
              </a:defRPr>
            </a:lvl1pPr>
            <a:lvl2pPr indent="-228600" lvl="1" marL="914400" algn="ctr">
              <a:spcBef>
                <a:spcPts val="1200"/>
              </a:spcBef>
              <a:spcAft>
                <a:spcPts val="0"/>
              </a:spcAft>
              <a:buSzPts val="1400"/>
              <a:buNone/>
              <a:defRPr sz="1400"/>
            </a:lvl2pPr>
            <a:lvl3pPr indent="-228600" lvl="2" marL="1371600" algn="ctr">
              <a:spcBef>
                <a:spcPts val="1200"/>
              </a:spcBef>
              <a:spcAft>
                <a:spcPts val="0"/>
              </a:spcAft>
              <a:buSzPts val="1260"/>
              <a:buNone/>
              <a:defRPr sz="1400"/>
            </a:lvl3pPr>
            <a:lvl4pPr indent="-228600" lvl="3" marL="1828800" algn="ctr">
              <a:spcBef>
                <a:spcPts val="1200"/>
              </a:spcBef>
              <a:spcAft>
                <a:spcPts val="0"/>
              </a:spcAft>
              <a:buSzPts val="980"/>
              <a:buNone/>
              <a:defRPr sz="1400"/>
            </a:lvl4pPr>
            <a:lvl5pPr indent="-228600" lvl="4" marL="2286000" algn="ctr">
              <a:spcBef>
                <a:spcPts val="1200"/>
              </a:spcBef>
              <a:spcAft>
                <a:spcPts val="0"/>
              </a:spcAft>
              <a:buSzPts val="1400"/>
              <a:buNone/>
              <a:defRPr sz="1400"/>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85" name="Google Shape;85;p15"/>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5"/>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rm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87" name="Google Shape;87;p15"/>
          <p:cNvSpPr txBox="1"/>
          <p:nvPr>
            <p:ph type="title"/>
          </p:nvPr>
        </p:nvSpPr>
        <p:spPr>
          <a:xfrm>
            <a:off x="228600" y="209550"/>
            <a:ext cx="8686800" cy="545464"/>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orient="horz" pos="2724">
          <p15:clr>
            <a:srgbClr val="F26B43"/>
          </p15:clr>
        </p15:guide>
        <p15:guide id="2" pos="2808">
          <p15:clr>
            <a:srgbClr val="FDE53C"/>
          </p15:clr>
        </p15:guide>
        <p15:guide id="3" pos="2952">
          <p15:clr>
            <a:srgbClr val="FDE53C"/>
          </p15:clr>
        </p15:guide>
        <p15:guide id="4" orient="horz" pos="612">
          <p15:clr>
            <a:srgbClr val="F26B43"/>
          </p15:clr>
        </p15:guide>
        <p15:guide id="5"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ection">
  <p:cSld name="SECTION_HEADER_1">
    <p:bg>
      <p:bgPr>
        <a:solidFill>
          <a:schemeClr val="accent2"/>
        </a:solidFill>
      </p:bgPr>
    </p:bg>
    <p:spTree>
      <p:nvGrpSpPr>
        <p:cNvPr id="88" name="Shape 88"/>
        <p:cNvGrpSpPr/>
        <p:nvPr/>
      </p:nvGrpSpPr>
      <p:grpSpPr>
        <a:xfrm>
          <a:off x="0" y="0"/>
          <a:ext cx="0" cy="0"/>
          <a:chOff x="0" y="0"/>
          <a:chExt cx="0" cy="0"/>
        </a:xfrm>
      </p:grpSpPr>
      <p:sp>
        <p:nvSpPr>
          <p:cNvPr id="89" name="Google Shape;89;p16"/>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90" name="Google Shape;90;p16"/>
          <p:cNvSpPr txBox="1"/>
          <p:nvPr>
            <p:ph type="title"/>
          </p:nvPr>
        </p:nvSpPr>
        <p:spPr>
          <a:xfrm>
            <a:off x="722313" y="1549400"/>
            <a:ext cx="7772400" cy="1022350"/>
          </a:xfrm>
          <a:prstGeom prst="rect">
            <a:avLst/>
          </a:prstGeom>
          <a:noFill/>
          <a:ln>
            <a:noFill/>
          </a:ln>
        </p:spPr>
        <p:txBody>
          <a:bodyPr anchorCtr="0" anchor="b" bIns="91425" lIns="0" spcFirstLastPara="1" rIns="0" wrap="square" tIns="0">
            <a:noAutofit/>
          </a:bodyPr>
          <a:lstStyle>
            <a:lvl1pPr lvl="0" algn="l">
              <a:lnSpc>
                <a:spcPct val="90000"/>
              </a:lnSpc>
              <a:spcBef>
                <a:spcPts val="0"/>
              </a:spcBef>
              <a:spcAft>
                <a:spcPts val="0"/>
              </a:spcAft>
              <a:buClr>
                <a:schemeClr val="lt1"/>
              </a:buClr>
              <a:buSzPts val="3200"/>
              <a:buFont typeface="Arial"/>
              <a:buNone/>
              <a:defRPr b="1" sz="3200" cap="none">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16"/>
          <p:cNvSpPr txBox="1"/>
          <p:nvPr>
            <p:ph idx="1" type="body"/>
          </p:nvPr>
        </p:nvSpPr>
        <p:spPr>
          <a:xfrm>
            <a:off x="722313" y="2571750"/>
            <a:ext cx="7772400" cy="1125537"/>
          </a:xfrm>
          <a:prstGeom prst="rect">
            <a:avLst/>
          </a:prstGeom>
          <a:noFill/>
          <a:ln>
            <a:noFill/>
          </a:ln>
        </p:spPr>
        <p:txBody>
          <a:bodyPr anchorCtr="0" anchor="t" bIns="0" lIns="0" spcFirstLastPara="1" rIns="0" wrap="square" tIns="91425">
            <a:noAutofit/>
          </a:bodyPr>
          <a:lstStyle>
            <a:lvl1pPr indent="-228600" lvl="0" marL="457200" algn="l">
              <a:spcBef>
                <a:spcPts val="0"/>
              </a:spcBef>
              <a:spcAft>
                <a:spcPts val="0"/>
              </a:spcAft>
              <a:buSzPts val="2000"/>
              <a:buFont typeface="Arial"/>
              <a:buNone/>
              <a:defRPr sz="2000">
                <a:solidFill>
                  <a:srgbClr val="FAD9D2"/>
                </a:solidFill>
              </a:defRPr>
            </a:lvl1pPr>
            <a:lvl2pPr indent="-228600" lvl="1" marL="914400" algn="l">
              <a:spcBef>
                <a:spcPts val="400"/>
              </a:spcBef>
              <a:spcAft>
                <a:spcPts val="0"/>
              </a:spcAft>
              <a:buSzPts val="1800"/>
              <a:buNone/>
              <a:defRPr sz="1800">
                <a:solidFill>
                  <a:srgbClr val="888B94"/>
                </a:solidFill>
              </a:defRPr>
            </a:lvl2pPr>
            <a:lvl3pPr indent="-228600" lvl="2" marL="1371600" algn="l">
              <a:spcBef>
                <a:spcPts val="1200"/>
              </a:spcBef>
              <a:spcAft>
                <a:spcPts val="0"/>
              </a:spcAft>
              <a:buSzPts val="1440"/>
              <a:buNone/>
              <a:defRPr sz="1600">
                <a:solidFill>
                  <a:srgbClr val="888B94"/>
                </a:solidFill>
              </a:defRPr>
            </a:lvl3pPr>
            <a:lvl4pPr indent="-228600" lvl="3" marL="1828800" algn="l">
              <a:spcBef>
                <a:spcPts val="1200"/>
              </a:spcBef>
              <a:spcAft>
                <a:spcPts val="0"/>
              </a:spcAft>
              <a:buSzPts val="980"/>
              <a:buNone/>
              <a:defRPr sz="1400">
                <a:solidFill>
                  <a:srgbClr val="888B94"/>
                </a:solidFill>
              </a:defRPr>
            </a:lvl4pPr>
            <a:lvl5pPr indent="-228600" lvl="4" marL="2286000" algn="l">
              <a:spcBef>
                <a:spcPts val="1200"/>
              </a:spcBef>
              <a:spcAft>
                <a:spcPts val="0"/>
              </a:spcAft>
              <a:buSzPts val="1400"/>
              <a:buNone/>
              <a:defRPr sz="1400">
                <a:solidFill>
                  <a:srgbClr val="888B94"/>
                </a:solidFill>
              </a:defRPr>
            </a:lvl5pPr>
            <a:lvl6pPr indent="-228600" lvl="5" marL="2743200" algn="l">
              <a:spcBef>
                <a:spcPts val="1200"/>
              </a:spcBef>
              <a:spcAft>
                <a:spcPts val="0"/>
              </a:spcAft>
              <a:buClr>
                <a:srgbClr val="888B94"/>
              </a:buClr>
              <a:buSzPts val="1400"/>
              <a:buNone/>
              <a:defRPr sz="1400">
                <a:solidFill>
                  <a:srgbClr val="888B94"/>
                </a:solidFill>
              </a:defRPr>
            </a:lvl6pPr>
            <a:lvl7pPr indent="-228600" lvl="6" marL="3200400" algn="l">
              <a:spcBef>
                <a:spcPts val="1200"/>
              </a:spcBef>
              <a:spcAft>
                <a:spcPts val="0"/>
              </a:spcAft>
              <a:buClr>
                <a:srgbClr val="888B94"/>
              </a:buClr>
              <a:buSzPts val="1400"/>
              <a:buNone/>
              <a:defRPr sz="1400">
                <a:solidFill>
                  <a:srgbClr val="888B94"/>
                </a:solidFill>
              </a:defRPr>
            </a:lvl7pPr>
            <a:lvl8pPr indent="-228600" lvl="7" marL="3657600" algn="l">
              <a:spcBef>
                <a:spcPts val="1200"/>
              </a:spcBef>
              <a:spcAft>
                <a:spcPts val="0"/>
              </a:spcAft>
              <a:buClr>
                <a:srgbClr val="888B94"/>
              </a:buClr>
              <a:buSzPts val="1400"/>
              <a:buNone/>
              <a:defRPr sz="1400">
                <a:solidFill>
                  <a:srgbClr val="888B94"/>
                </a:solidFill>
              </a:defRPr>
            </a:lvl8pPr>
            <a:lvl9pPr indent="-228600" lvl="8" marL="4114800" algn="l">
              <a:spcBef>
                <a:spcPts val="1200"/>
              </a:spcBef>
              <a:spcAft>
                <a:spcPts val="1200"/>
              </a:spcAft>
              <a:buClr>
                <a:srgbClr val="888B94"/>
              </a:buClr>
              <a:buSzPts val="1400"/>
              <a:buNone/>
              <a:defRPr sz="1400">
                <a:solidFill>
                  <a:srgbClr val="888B94"/>
                </a:solidFill>
              </a:defRPr>
            </a:lvl9pPr>
          </a:lstStyle>
          <a:p/>
        </p:txBody>
      </p:sp>
      <p:sp>
        <p:nvSpPr>
          <p:cNvPr id="92" name="Google Shape;92;p16"/>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FAD9D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6"/>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rmAutofit/>
          </a:bodyPr>
          <a:lstStyle>
            <a:lvl1pPr indent="0" lvl="0" marL="0" algn="r">
              <a:spcBef>
                <a:spcPts val="0"/>
              </a:spcBef>
              <a:buNone/>
              <a:defRPr sz="800">
                <a:solidFill>
                  <a:srgbClr val="FAD9D2"/>
                </a:solidFill>
                <a:latin typeface="Arial"/>
                <a:ea typeface="Arial"/>
                <a:cs typeface="Arial"/>
                <a:sym typeface="Arial"/>
              </a:defRPr>
            </a:lvl1pPr>
            <a:lvl2pPr indent="0" lvl="1" marL="0" algn="r">
              <a:spcBef>
                <a:spcPts val="0"/>
              </a:spcBef>
              <a:buNone/>
              <a:defRPr sz="800">
                <a:solidFill>
                  <a:srgbClr val="FAD9D2"/>
                </a:solidFill>
                <a:latin typeface="Arial"/>
                <a:ea typeface="Arial"/>
                <a:cs typeface="Arial"/>
                <a:sym typeface="Arial"/>
              </a:defRPr>
            </a:lvl2pPr>
            <a:lvl3pPr indent="0" lvl="2" marL="0" algn="r">
              <a:spcBef>
                <a:spcPts val="0"/>
              </a:spcBef>
              <a:buNone/>
              <a:defRPr sz="800">
                <a:solidFill>
                  <a:srgbClr val="FAD9D2"/>
                </a:solidFill>
                <a:latin typeface="Arial"/>
                <a:ea typeface="Arial"/>
                <a:cs typeface="Arial"/>
                <a:sym typeface="Arial"/>
              </a:defRPr>
            </a:lvl3pPr>
            <a:lvl4pPr indent="0" lvl="3" marL="0" algn="r">
              <a:spcBef>
                <a:spcPts val="0"/>
              </a:spcBef>
              <a:buNone/>
              <a:defRPr sz="800">
                <a:solidFill>
                  <a:srgbClr val="FAD9D2"/>
                </a:solidFill>
                <a:latin typeface="Arial"/>
                <a:ea typeface="Arial"/>
                <a:cs typeface="Arial"/>
                <a:sym typeface="Arial"/>
              </a:defRPr>
            </a:lvl4pPr>
            <a:lvl5pPr indent="0" lvl="4" marL="0" algn="r">
              <a:spcBef>
                <a:spcPts val="0"/>
              </a:spcBef>
              <a:buNone/>
              <a:defRPr sz="800">
                <a:solidFill>
                  <a:srgbClr val="FAD9D2"/>
                </a:solidFill>
                <a:latin typeface="Arial"/>
                <a:ea typeface="Arial"/>
                <a:cs typeface="Arial"/>
                <a:sym typeface="Arial"/>
              </a:defRPr>
            </a:lvl5pPr>
            <a:lvl6pPr indent="0" lvl="5" marL="0" algn="r">
              <a:spcBef>
                <a:spcPts val="0"/>
              </a:spcBef>
              <a:buNone/>
              <a:defRPr sz="800">
                <a:solidFill>
                  <a:srgbClr val="FAD9D2"/>
                </a:solidFill>
                <a:latin typeface="Arial"/>
                <a:ea typeface="Arial"/>
                <a:cs typeface="Arial"/>
                <a:sym typeface="Arial"/>
              </a:defRPr>
            </a:lvl6pPr>
            <a:lvl7pPr indent="0" lvl="6" marL="0" algn="r">
              <a:spcBef>
                <a:spcPts val="0"/>
              </a:spcBef>
              <a:buNone/>
              <a:defRPr sz="800">
                <a:solidFill>
                  <a:srgbClr val="FAD9D2"/>
                </a:solidFill>
                <a:latin typeface="Arial"/>
                <a:ea typeface="Arial"/>
                <a:cs typeface="Arial"/>
                <a:sym typeface="Arial"/>
              </a:defRPr>
            </a:lvl7pPr>
            <a:lvl8pPr indent="0" lvl="7" marL="0" algn="r">
              <a:spcBef>
                <a:spcPts val="0"/>
              </a:spcBef>
              <a:buNone/>
              <a:defRPr sz="800">
                <a:solidFill>
                  <a:srgbClr val="FAD9D2"/>
                </a:solidFill>
                <a:latin typeface="Arial"/>
                <a:ea typeface="Arial"/>
                <a:cs typeface="Arial"/>
                <a:sym typeface="Arial"/>
              </a:defRPr>
            </a:lvl8pPr>
            <a:lvl9pPr indent="0" lvl="8" marL="0" algn="r">
              <a:spcBef>
                <a:spcPts val="0"/>
              </a:spcBef>
              <a:buNone/>
              <a:defRPr sz="800">
                <a:solidFill>
                  <a:srgbClr val="FAD9D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descr="Block I blue.tif" id="94" name="Google Shape;94;p16"/>
          <p:cNvSpPr/>
          <p:nvPr/>
        </p:nvSpPr>
        <p:spPr>
          <a:xfrm>
            <a:off x="8598807" y="206374"/>
            <a:ext cx="316593" cy="457200"/>
          </a:xfrm>
          <a:prstGeom prst="rect">
            <a:avLst/>
          </a:prstGeom>
          <a:solidFill>
            <a:srgbClr val="FFFFFF"/>
          </a:solidFill>
          <a:ln>
            <a:noFill/>
          </a:ln>
        </p:spPr>
      </p:sp>
      <p:sp>
        <p:nvSpPr>
          <p:cNvPr id="95" name="Google Shape;95;p16"/>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Block I blue.tif" id="96" name="Google Shape;96;p16"/>
          <p:cNvSpPr/>
          <p:nvPr/>
        </p:nvSpPr>
        <p:spPr>
          <a:xfrm>
            <a:off x="8598807" y="206374"/>
            <a:ext cx="316593" cy="457200"/>
          </a:xfrm>
          <a:prstGeom prst="rect">
            <a:avLst/>
          </a:prstGeom>
          <a:solidFill>
            <a:srgbClr val="FFFFFF"/>
          </a:solidFill>
          <a:ln>
            <a:noFill/>
          </a:ln>
        </p:spPr>
      </p:sp>
      <p:sp>
        <p:nvSpPr>
          <p:cNvPr id="97" name="Google Shape;97;p16"/>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Block I blue.tif" id="98" name="Google Shape;98;p16"/>
          <p:cNvSpPr/>
          <p:nvPr/>
        </p:nvSpPr>
        <p:spPr>
          <a:xfrm>
            <a:off x="8598807" y="206374"/>
            <a:ext cx="316593" cy="457200"/>
          </a:xfrm>
          <a:prstGeom prst="rect">
            <a:avLst/>
          </a:prstGeom>
          <a:solidFill>
            <a:srgbClr val="FFFFFF"/>
          </a:solid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99" name="Shape 99"/>
        <p:cNvGrpSpPr/>
        <p:nvPr/>
      </p:nvGrpSpPr>
      <p:grpSpPr>
        <a:xfrm>
          <a:off x="0" y="0"/>
          <a:ext cx="0" cy="0"/>
          <a:chOff x="0" y="0"/>
          <a:chExt cx="0" cy="0"/>
        </a:xfrm>
      </p:grpSpPr>
      <p:sp>
        <p:nvSpPr>
          <p:cNvPr id="100" name="Google Shape;100;p17"/>
          <p:cNvSpPr txBox="1"/>
          <p:nvPr>
            <p:ph type="title"/>
          </p:nvPr>
        </p:nvSpPr>
        <p:spPr>
          <a:xfrm>
            <a:off x="228600" y="209549"/>
            <a:ext cx="8686800" cy="682625"/>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 name="Google Shape;101;p17"/>
          <p:cNvSpPr txBox="1"/>
          <p:nvPr>
            <p:ph idx="1" type="body"/>
          </p:nvPr>
        </p:nvSpPr>
        <p:spPr>
          <a:xfrm>
            <a:off x="685800" y="1089316"/>
            <a:ext cx="7772400" cy="3470672"/>
          </a:xfrm>
          <a:prstGeom prst="rect">
            <a:avLst/>
          </a:prstGeom>
          <a:noFill/>
          <a:ln>
            <a:noFill/>
          </a:ln>
        </p:spPr>
        <p:txBody>
          <a:bodyPr anchorCtr="0" anchor="t" bIns="0" lIns="0" spcFirstLastPara="1" rIns="0" wrap="square" tIns="0">
            <a:noAutofit/>
          </a:bodyPr>
          <a:lstStyle>
            <a:lvl1pPr indent="-342900" lvl="0" marL="457200" algn="l">
              <a:spcBef>
                <a:spcPts val="900"/>
              </a:spcBef>
              <a:spcAft>
                <a:spcPts val="0"/>
              </a:spcAft>
              <a:buSzPts val="1800"/>
              <a:buChar char="●"/>
              <a:defRPr/>
            </a:lvl1pPr>
            <a:lvl2pPr indent="-330200" lvl="1" marL="914400" algn="l">
              <a:spcBef>
                <a:spcPts val="1200"/>
              </a:spcBef>
              <a:spcAft>
                <a:spcPts val="0"/>
              </a:spcAft>
              <a:buSzPts val="1600"/>
              <a:buChar char="○"/>
              <a:defRPr/>
            </a:lvl2pPr>
            <a:lvl3pPr indent="-320039" lvl="2" marL="1371600" algn="l">
              <a:spcBef>
                <a:spcPts val="1200"/>
              </a:spcBef>
              <a:spcAft>
                <a:spcPts val="0"/>
              </a:spcAft>
              <a:buSzPts val="1440"/>
              <a:buChar char="■"/>
              <a:defRPr/>
            </a:lvl3pPr>
            <a:lvl4pPr indent="-299719" lvl="3" marL="1828800" algn="l">
              <a:spcBef>
                <a:spcPts val="1200"/>
              </a:spcBef>
              <a:spcAft>
                <a:spcPts val="0"/>
              </a:spcAft>
              <a:buSzPts val="1120"/>
              <a:buChar char="●"/>
              <a:defRPr/>
            </a:lvl4pPr>
            <a:lvl5pPr indent="-330200" lvl="4" marL="2286000" algn="l">
              <a:spcBef>
                <a:spcPts val="1200"/>
              </a:spcBef>
              <a:spcAft>
                <a:spcPts val="0"/>
              </a:spcAft>
              <a:buSzPts val="16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102" name="Google Shape;102;p17"/>
          <p:cNvSpPr txBox="1"/>
          <p:nvPr>
            <p:ph idx="2" type="body"/>
          </p:nvPr>
        </p:nvSpPr>
        <p:spPr>
          <a:xfrm>
            <a:off x="685800" y="700088"/>
            <a:ext cx="7772400" cy="304800"/>
          </a:xfrm>
          <a:prstGeom prst="rect">
            <a:avLst/>
          </a:prstGeom>
          <a:noFill/>
          <a:ln>
            <a:noFill/>
          </a:ln>
        </p:spPr>
        <p:txBody>
          <a:bodyPr anchorCtr="0" anchor="t" bIns="0" lIns="0" spcFirstLastPara="1" rIns="0" wrap="square" tIns="0">
            <a:normAutofit/>
          </a:bodyPr>
          <a:lstStyle>
            <a:lvl1pPr indent="-228600" lvl="0" marL="457200" algn="ctr">
              <a:lnSpc>
                <a:spcPct val="86000"/>
              </a:lnSpc>
              <a:spcBef>
                <a:spcPts val="0"/>
              </a:spcBef>
              <a:spcAft>
                <a:spcPts val="0"/>
              </a:spcAft>
              <a:buSzPts val="1350"/>
              <a:buNone/>
              <a:defRPr sz="1350"/>
            </a:lvl1pPr>
            <a:lvl2pPr indent="-342900" lvl="1" marL="914400" algn="l">
              <a:spcBef>
                <a:spcPts val="1200"/>
              </a:spcBef>
              <a:spcAft>
                <a:spcPts val="0"/>
              </a:spcAft>
              <a:buSzPts val="1800"/>
              <a:buChar char="○"/>
              <a:defRPr/>
            </a:lvl2pPr>
            <a:lvl3pPr indent="-331469" lvl="2" marL="1371600" algn="l">
              <a:spcBef>
                <a:spcPts val="1200"/>
              </a:spcBef>
              <a:spcAft>
                <a:spcPts val="0"/>
              </a:spcAft>
              <a:buSzPts val="1620"/>
              <a:buChar char="■"/>
              <a:defRPr/>
            </a:lvl3pPr>
            <a:lvl4pPr indent="-308610" lvl="3" marL="1828800" algn="l">
              <a:spcBef>
                <a:spcPts val="1200"/>
              </a:spcBef>
              <a:spcAft>
                <a:spcPts val="0"/>
              </a:spcAft>
              <a:buSzPts val="1260"/>
              <a:buChar char="●"/>
              <a:defRPr/>
            </a:lvl4pPr>
            <a:lvl5pPr indent="-342900" lvl="4" marL="2286000" algn="l">
              <a:spcBef>
                <a:spcPts val="1200"/>
              </a:spcBef>
              <a:spcAft>
                <a:spcPts val="0"/>
              </a:spcAft>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1">
  <p:cSld name="Title - Option 1">
    <p:spTree>
      <p:nvGrpSpPr>
        <p:cNvPr id="117" name="Shape 117"/>
        <p:cNvGrpSpPr/>
        <p:nvPr/>
      </p:nvGrpSpPr>
      <p:grpSpPr>
        <a:xfrm>
          <a:off x="0" y="0"/>
          <a:ext cx="0" cy="0"/>
          <a:chOff x="0" y="0"/>
          <a:chExt cx="0" cy="0"/>
        </a:xfrm>
      </p:grpSpPr>
      <p:pic>
        <p:nvPicPr>
          <p:cNvPr descr="Building.jpg" id="118" name="Google Shape;118;p19"/>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19" name="Google Shape;119;p19"/>
          <p:cNvSpPr/>
          <p:nvPr/>
        </p:nvSpPr>
        <p:spPr>
          <a:xfrm>
            <a:off x="0" y="3075546"/>
            <a:ext cx="9144000" cy="20679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120" name="Google Shape;120;p19"/>
          <p:cNvCxnSpPr/>
          <p:nvPr/>
        </p:nvCxnSpPr>
        <p:spPr>
          <a:xfrm>
            <a:off x="0" y="5141912"/>
            <a:ext cx="9144000" cy="1500"/>
          </a:xfrm>
          <a:prstGeom prst="straightConnector1">
            <a:avLst/>
          </a:prstGeom>
          <a:noFill/>
          <a:ln cap="flat" cmpd="sng" w="47625">
            <a:solidFill>
              <a:srgbClr val="D23732"/>
            </a:solidFill>
            <a:prstDash val="solid"/>
            <a:round/>
            <a:headEnd len="sm" w="sm" type="none"/>
            <a:tailEnd len="sm" w="sm" type="none"/>
          </a:ln>
        </p:spPr>
      </p:cxnSp>
      <p:sp>
        <p:nvSpPr>
          <p:cNvPr id="121" name="Google Shape;121;p19"/>
          <p:cNvSpPr txBox="1"/>
          <p:nvPr>
            <p:ph type="title"/>
          </p:nvPr>
        </p:nvSpPr>
        <p:spPr>
          <a:xfrm>
            <a:off x="228600" y="3314284"/>
            <a:ext cx="8686800" cy="5910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2" name="Google Shape;122;p19"/>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sp>
        <p:nvSpPr>
          <p:cNvPr id="123" name="Google Shape;123;p19"/>
          <p:cNvSpPr txBox="1"/>
          <p:nvPr>
            <p:ph idx="1" type="body"/>
          </p:nvPr>
        </p:nvSpPr>
        <p:spPr>
          <a:xfrm>
            <a:off x="228600" y="3920894"/>
            <a:ext cx="8686800" cy="457200"/>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600"/>
              <a:buNone/>
              <a:defRPr sz="1600">
                <a:solidFill>
                  <a:schemeClr val="lt1"/>
                </a:solidFill>
              </a:defRPr>
            </a:lvl1pPr>
            <a:lvl2pPr indent="-228600" lvl="1" marL="914400" algn="ctr">
              <a:spcBef>
                <a:spcPts val="320"/>
              </a:spcBef>
              <a:spcAft>
                <a:spcPts val="0"/>
              </a:spcAft>
              <a:buSzPts val="1600"/>
              <a:buNone/>
              <a:defRPr>
                <a:solidFill>
                  <a:schemeClr val="lt1"/>
                </a:solidFill>
              </a:defRPr>
            </a:lvl2pPr>
            <a:lvl3pPr indent="-228600" lvl="2" marL="1371600" algn="ctr">
              <a:spcBef>
                <a:spcPts val="320"/>
              </a:spcBef>
              <a:spcAft>
                <a:spcPts val="0"/>
              </a:spcAft>
              <a:buSzPts val="1440"/>
              <a:buNone/>
              <a:defRPr>
                <a:solidFill>
                  <a:schemeClr val="lt1"/>
                </a:solidFill>
              </a:defRPr>
            </a:lvl3pPr>
            <a:lvl4pPr indent="-228600" lvl="3" marL="1828800" algn="ctr">
              <a:spcBef>
                <a:spcPts val="320"/>
              </a:spcBef>
              <a:spcAft>
                <a:spcPts val="0"/>
              </a:spcAft>
              <a:buSzPts val="1120"/>
              <a:buNone/>
              <a:defRPr>
                <a:solidFill>
                  <a:schemeClr val="lt1"/>
                </a:solidFill>
              </a:defRPr>
            </a:lvl4pPr>
            <a:lvl5pPr indent="-228600" lvl="4" marL="2286000" algn="ctr">
              <a:spcBef>
                <a:spcPts val="320"/>
              </a:spcBef>
              <a:spcAft>
                <a:spcPts val="0"/>
              </a:spcAft>
              <a:buSzPts val="1600"/>
              <a:buNone/>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24" name="Google Shape;124;p1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125" name="Google Shape;125;p19"/>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26" name="Google Shape;126;p19"/>
          <p:cNvSpPr/>
          <p:nvPr/>
        </p:nvSpPr>
        <p:spPr>
          <a:xfrm>
            <a:off x="0" y="3075546"/>
            <a:ext cx="9144000" cy="20679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127" name="Google Shape;127;p19"/>
          <p:cNvCxnSpPr/>
          <p:nvPr/>
        </p:nvCxnSpPr>
        <p:spPr>
          <a:xfrm>
            <a:off x="0" y="5141912"/>
            <a:ext cx="9144000" cy="1500"/>
          </a:xfrm>
          <a:prstGeom prst="straightConnector1">
            <a:avLst/>
          </a:prstGeom>
          <a:noFill/>
          <a:ln cap="flat" cmpd="sng" w="47625">
            <a:solidFill>
              <a:srgbClr val="D23732"/>
            </a:solidFill>
            <a:prstDash val="solid"/>
            <a:round/>
            <a:headEnd len="sm" w="sm" type="none"/>
            <a:tailEnd len="sm" w="sm" type="none"/>
          </a:ln>
        </p:spPr>
      </p:cxnSp>
      <p:pic>
        <p:nvPicPr>
          <p:cNvPr id="128" name="Google Shape;128;p19"/>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pic>
        <p:nvPicPr>
          <p:cNvPr id="129" name="Google Shape;129;p1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130" name="Google Shape;130;p19"/>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31" name="Google Shape;131;p19"/>
          <p:cNvSpPr/>
          <p:nvPr/>
        </p:nvSpPr>
        <p:spPr>
          <a:xfrm>
            <a:off x="0" y="3075546"/>
            <a:ext cx="9144000" cy="20679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132" name="Google Shape;132;p19"/>
          <p:cNvCxnSpPr/>
          <p:nvPr/>
        </p:nvCxnSpPr>
        <p:spPr>
          <a:xfrm>
            <a:off x="0" y="5141912"/>
            <a:ext cx="9144000" cy="1500"/>
          </a:xfrm>
          <a:prstGeom prst="straightConnector1">
            <a:avLst/>
          </a:prstGeom>
          <a:noFill/>
          <a:ln cap="flat" cmpd="sng" w="47625">
            <a:solidFill>
              <a:srgbClr val="D23732"/>
            </a:solidFill>
            <a:prstDash val="solid"/>
            <a:round/>
            <a:headEnd len="sm" w="sm" type="none"/>
            <a:tailEnd len="sm" w="sm" type="none"/>
          </a:ln>
        </p:spPr>
      </p:cxnSp>
      <p:pic>
        <p:nvPicPr>
          <p:cNvPr id="133" name="Google Shape;133;p1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sp>
        <p:nvSpPr>
          <p:cNvPr id="134" name="Google Shape;134;p19"/>
          <p:cNvSpPr txBox="1"/>
          <p:nvPr/>
        </p:nvSpPr>
        <p:spPr>
          <a:xfrm>
            <a:off x="6669341" y="4851032"/>
            <a:ext cx="2671800" cy="346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2" showMasterSp="0">
  <p:cSld name="Title - Option 2">
    <p:spTree>
      <p:nvGrpSpPr>
        <p:cNvPr id="135" name="Shape 135"/>
        <p:cNvGrpSpPr/>
        <p:nvPr/>
      </p:nvGrpSpPr>
      <p:grpSpPr>
        <a:xfrm>
          <a:off x="0" y="0"/>
          <a:ext cx="0" cy="0"/>
          <a:chOff x="0" y="0"/>
          <a:chExt cx="0" cy="0"/>
        </a:xfrm>
      </p:grpSpPr>
      <p:pic>
        <p:nvPicPr>
          <p:cNvPr descr="BIF interior.jpg" id="136" name="Google Shape;136;p2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37" name="Google Shape;137;p20"/>
          <p:cNvSpPr/>
          <p:nvPr/>
        </p:nvSpPr>
        <p:spPr>
          <a:xfrm>
            <a:off x="0" y="1399350"/>
            <a:ext cx="9144000" cy="23448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sp>
        <p:nvSpPr>
          <p:cNvPr id="138" name="Google Shape;138;p20"/>
          <p:cNvSpPr txBox="1"/>
          <p:nvPr>
            <p:ph type="title"/>
          </p:nvPr>
        </p:nvSpPr>
        <p:spPr>
          <a:xfrm>
            <a:off x="228600" y="1885950"/>
            <a:ext cx="8686800" cy="6858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0"/>
          <p:cNvSpPr txBox="1"/>
          <p:nvPr>
            <p:ph idx="1" type="body"/>
          </p:nvPr>
        </p:nvSpPr>
        <p:spPr>
          <a:xfrm>
            <a:off x="228600" y="2571750"/>
            <a:ext cx="8686800" cy="833400"/>
          </a:xfrm>
          <a:prstGeom prst="rect">
            <a:avLst/>
          </a:prstGeom>
          <a:noFill/>
          <a:ln>
            <a:noFill/>
          </a:ln>
        </p:spPr>
        <p:txBody>
          <a:bodyPr anchorCtr="0" anchor="t" bIns="0" lIns="0" spcFirstLastPara="1" rIns="0" wrap="square" tIns="91425">
            <a:noAutofit/>
          </a:bodyPr>
          <a:lstStyle>
            <a:lvl1pPr indent="-228600" lvl="0" marL="457200" algn="ctr">
              <a:spcBef>
                <a:spcPts val="0"/>
              </a:spcBef>
              <a:spcAft>
                <a:spcPts val="0"/>
              </a:spcAft>
              <a:buSzPts val="1600"/>
              <a:buNone/>
              <a:defRPr sz="1600">
                <a:solidFill>
                  <a:schemeClr val="lt1"/>
                </a:solidFill>
              </a:defRPr>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40" name="Google Shape;140;p20"/>
          <p:cNvPicPr preferRelativeResize="0"/>
          <p:nvPr/>
        </p:nvPicPr>
        <p:blipFill rotWithShape="1">
          <a:blip r:embed="rId3">
            <a:alphaModFix/>
          </a:blip>
          <a:srcRect b="0" l="0" r="0" t="0"/>
          <a:stretch/>
        </p:blipFill>
        <p:spPr>
          <a:xfrm>
            <a:off x="930120" y="533832"/>
            <a:ext cx="2267713" cy="472440"/>
          </a:xfrm>
          <a:prstGeom prst="rect">
            <a:avLst/>
          </a:prstGeom>
          <a:noFill/>
          <a:ln>
            <a:noFill/>
          </a:ln>
        </p:spPr>
      </p:pic>
      <p:pic>
        <p:nvPicPr>
          <p:cNvPr id="141" name="Google Shape;141;p20"/>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90"/>
              </a:srgbClr>
            </a:outerShdw>
          </a:effectLst>
        </p:spPr>
      </p:pic>
      <p:pic>
        <p:nvPicPr>
          <p:cNvPr descr="BIF interior.jpg" id="142" name="Google Shape;142;p2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43" name="Google Shape;143;p20"/>
          <p:cNvSpPr/>
          <p:nvPr/>
        </p:nvSpPr>
        <p:spPr>
          <a:xfrm>
            <a:off x="0" y="1399350"/>
            <a:ext cx="9144000" cy="23448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144" name="Google Shape;144;p20"/>
          <p:cNvPicPr preferRelativeResize="0"/>
          <p:nvPr/>
        </p:nvPicPr>
        <p:blipFill rotWithShape="1">
          <a:blip r:embed="rId3">
            <a:alphaModFix/>
          </a:blip>
          <a:srcRect b="0" l="0" r="0" t="0"/>
          <a:stretch/>
        </p:blipFill>
        <p:spPr>
          <a:xfrm>
            <a:off x="930120" y="533832"/>
            <a:ext cx="2267713" cy="472440"/>
          </a:xfrm>
          <a:prstGeom prst="rect">
            <a:avLst/>
          </a:prstGeom>
          <a:noFill/>
          <a:ln>
            <a:noFill/>
          </a:ln>
        </p:spPr>
      </p:pic>
      <p:pic>
        <p:nvPicPr>
          <p:cNvPr id="145" name="Google Shape;145;p20"/>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90"/>
              </a:srgbClr>
            </a:outerShdw>
          </a:effectLst>
        </p:spPr>
      </p:pic>
      <p:pic>
        <p:nvPicPr>
          <p:cNvPr descr="BIF interior.jpg" id="146" name="Google Shape;146;p2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47" name="Google Shape;147;p20"/>
          <p:cNvSpPr/>
          <p:nvPr/>
        </p:nvSpPr>
        <p:spPr>
          <a:xfrm>
            <a:off x="0" y="1399350"/>
            <a:ext cx="9144000" cy="2344800"/>
          </a:xfrm>
          <a:prstGeom prst="rect">
            <a:avLst/>
          </a:prstGeom>
          <a:solidFill>
            <a:srgbClr val="D52C0E">
              <a:alpha val="7765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148" name="Google Shape;148;p20"/>
          <p:cNvPicPr preferRelativeResize="0"/>
          <p:nvPr/>
        </p:nvPicPr>
        <p:blipFill rotWithShape="1">
          <a:blip r:embed="rId3">
            <a:alphaModFix/>
          </a:blip>
          <a:srcRect b="0" l="0" r="0" t="0"/>
          <a:stretch/>
        </p:blipFill>
        <p:spPr>
          <a:xfrm>
            <a:off x="930120" y="533832"/>
            <a:ext cx="2267713" cy="472440"/>
          </a:xfrm>
          <a:prstGeom prst="rect">
            <a:avLst/>
          </a:prstGeom>
          <a:noFill/>
          <a:ln>
            <a:noFill/>
          </a:ln>
        </p:spPr>
      </p:pic>
      <p:sp>
        <p:nvSpPr>
          <p:cNvPr id="149" name="Google Shape;149;p20"/>
          <p:cNvSpPr txBox="1"/>
          <p:nvPr/>
        </p:nvSpPr>
        <p:spPr>
          <a:xfrm>
            <a:off x="3313890" y="3420534"/>
            <a:ext cx="2671800" cy="181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150" name="Shape 150"/>
        <p:cNvGrpSpPr/>
        <p:nvPr/>
      </p:nvGrpSpPr>
      <p:grpSpPr>
        <a:xfrm>
          <a:off x="0" y="0"/>
          <a:ext cx="0" cy="0"/>
          <a:chOff x="0" y="0"/>
          <a:chExt cx="0" cy="0"/>
        </a:xfrm>
      </p:grpSpPr>
      <p:sp>
        <p:nvSpPr>
          <p:cNvPr id="151" name="Google Shape;151;p21"/>
          <p:cNvSpPr txBox="1"/>
          <p:nvPr>
            <p:ph idx="1" type="body"/>
          </p:nvPr>
        </p:nvSpPr>
        <p:spPr>
          <a:xfrm>
            <a:off x="228600" y="4476750"/>
            <a:ext cx="8686800" cy="457200"/>
          </a:xfrm>
          <a:prstGeom prst="rect">
            <a:avLst/>
          </a:prstGeom>
          <a:noFill/>
          <a:ln cap="flat" cmpd="sng" w="9525">
            <a:solidFill>
              <a:schemeClr val="dk1"/>
            </a:solidFill>
            <a:prstDash val="solid"/>
            <a:round/>
            <a:headEnd len="sm" w="sm" type="none"/>
            <a:tailEnd len="sm" w="sm" type="none"/>
          </a:ln>
        </p:spPr>
        <p:txBody>
          <a:bodyPr anchorCtr="0" anchor="ctr" bIns="91425" lIns="457200" spcFirstLastPara="1" rIns="457200" wrap="square" tIns="91425">
            <a:noAutofit/>
          </a:bodyPr>
          <a:lstStyle>
            <a:lvl1pPr indent="-228600" lvl="0" marL="457200" algn="ctr">
              <a:lnSpc>
                <a:spcPct val="90000"/>
              </a:lnSpc>
              <a:spcBef>
                <a:spcPts val="0"/>
              </a:spcBef>
              <a:spcAft>
                <a:spcPts val="0"/>
              </a:spcAft>
              <a:buSzPts val="1400"/>
              <a:buNone/>
              <a:defRPr sz="1400">
                <a:solidFill>
                  <a:schemeClr val="dk1"/>
                </a:solidFill>
              </a:defRPr>
            </a:lvl1pPr>
            <a:lvl2pPr indent="-228600" lvl="1" marL="914400" algn="ctr">
              <a:spcBef>
                <a:spcPts val="280"/>
              </a:spcBef>
              <a:spcAft>
                <a:spcPts val="0"/>
              </a:spcAft>
              <a:buSzPts val="1400"/>
              <a:buNone/>
              <a:defRPr sz="1400"/>
            </a:lvl2pPr>
            <a:lvl3pPr indent="-228600" lvl="2" marL="1371600" algn="ctr">
              <a:spcBef>
                <a:spcPts val="280"/>
              </a:spcBef>
              <a:spcAft>
                <a:spcPts val="0"/>
              </a:spcAft>
              <a:buSzPts val="1260"/>
              <a:buNone/>
              <a:defRPr sz="1400"/>
            </a:lvl3pPr>
            <a:lvl4pPr indent="-228600" lvl="3" marL="1828800" algn="ctr">
              <a:spcBef>
                <a:spcPts val="280"/>
              </a:spcBef>
              <a:spcAft>
                <a:spcPts val="0"/>
              </a:spcAft>
              <a:buSzPts val="980"/>
              <a:buNone/>
              <a:defRPr sz="1400"/>
            </a:lvl4pPr>
            <a:lvl5pPr indent="-228600" lvl="4" marL="2286000" algn="ctr">
              <a:spcBef>
                <a:spcPts val="280"/>
              </a:spcBef>
              <a:spcAft>
                <a:spcPts val="0"/>
              </a:spcAft>
              <a:buSzPts val="1400"/>
              <a:buNone/>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21"/>
          <p:cNvSpPr txBox="1"/>
          <p:nvPr>
            <p:ph idx="11" type="ftr"/>
          </p:nvPr>
        </p:nvSpPr>
        <p:spPr>
          <a:xfrm>
            <a:off x="228600" y="4933950"/>
            <a:ext cx="3657600" cy="1857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1"/>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154" name="Google Shape;154;p21"/>
          <p:cNvSpPr txBox="1"/>
          <p:nvPr>
            <p:ph type="title"/>
          </p:nvPr>
        </p:nvSpPr>
        <p:spPr>
          <a:xfrm>
            <a:off x="228600" y="209550"/>
            <a:ext cx="8686800" cy="545400"/>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724">
          <p15:clr>
            <a:srgbClr val="F26B43"/>
          </p15:clr>
        </p15:guide>
        <p15:guide id="2" pos="2808">
          <p15:clr>
            <a:srgbClr val="FDE53C"/>
          </p15:clr>
        </p15:guide>
        <p15:guide id="3" pos="2952">
          <p15:clr>
            <a:srgbClr val="FDE53C"/>
          </p15:clr>
        </p15:guide>
        <p15:guide id="4" orient="horz" pos="612">
          <p15:clr>
            <a:srgbClr val="F26B43"/>
          </p15:clr>
        </p15:guide>
        <p15:guide id="5" orient="horz" pos="16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ection" type="secHead">
  <p:cSld name="SECTION_HEADER">
    <p:bg>
      <p:bgPr>
        <a:solidFill>
          <a:schemeClr val="accent2"/>
        </a:solidFill>
      </p:bgPr>
    </p:bg>
    <p:spTree>
      <p:nvGrpSpPr>
        <p:cNvPr id="155" name="Shape 155"/>
        <p:cNvGrpSpPr/>
        <p:nvPr/>
      </p:nvGrpSpPr>
      <p:grpSpPr>
        <a:xfrm>
          <a:off x="0" y="0"/>
          <a:ext cx="0" cy="0"/>
          <a:chOff x="0" y="0"/>
          <a:chExt cx="0" cy="0"/>
        </a:xfrm>
      </p:grpSpPr>
      <p:sp>
        <p:nvSpPr>
          <p:cNvPr id="156" name="Google Shape;156;p22"/>
          <p:cNvSpPr/>
          <p:nvPr/>
        </p:nvSpPr>
        <p:spPr>
          <a:xfrm>
            <a:off x="7395210" y="0"/>
            <a:ext cx="1748700" cy="92970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157" name="Google Shape;157;p22"/>
          <p:cNvSpPr txBox="1"/>
          <p:nvPr>
            <p:ph type="title"/>
          </p:nvPr>
        </p:nvSpPr>
        <p:spPr>
          <a:xfrm>
            <a:off x="722313" y="1549400"/>
            <a:ext cx="7772400" cy="1022400"/>
          </a:xfrm>
          <a:prstGeom prst="rect">
            <a:avLst/>
          </a:prstGeom>
          <a:noFill/>
          <a:ln>
            <a:noFill/>
          </a:ln>
        </p:spPr>
        <p:txBody>
          <a:bodyPr anchorCtr="0" anchor="b" bIns="91425" lIns="0" spcFirstLastPara="1" rIns="0" wrap="square" tIns="0">
            <a:noAutofit/>
          </a:bodyPr>
          <a:lstStyle>
            <a:lvl1pPr lvl="0" algn="l">
              <a:lnSpc>
                <a:spcPct val="90000"/>
              </a:lnSpc>
              <a:spcBef>
                <a:spcPts val="0"/>
              </a:spcBef>
              <a:spcAft>
                <a:spcPts val="0"/>
              </a:spcAft>
              <a:buClr>
                <a:schemeClr val="lt1"/>
              </a:buClr>
              <a:buSzPts val="3200"/>
              <a:buFont typeface="Arial"/>
              <a:buNone/>
              <a:defRPr b="1" sz="3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2"/>
          <p:cNvSpPr txBox="1"/>
          <p:nvPr>
            <p:ph idx="1" type="body"/>
          </p:nvPr>
        </p:nvSpPr>
        <p:spPr>
          <a:xfrm>
            <a:off x="722313" y="2571750"/>
            <a:ext cx="7772400" cy="1125600"/>
          </a:xfrm>
          <a:prstGeom prst="rect">
            <a:avLst/>
          </a:prstGeom>
          <a:noFill/>
          <a:ln>
            <a:noFill/>
          </a:ln>
        </p:spPr>
        <p:txBody>
          <a:bodyPr anchorCtr="0" anchor="t" bIns="0" lIns="0" spcFirstLastPara="1" rIns="0" wrap="square" tIns="91425">
            <a:noAutofit/>
          </a:bodyPr>
          <a:lstStyle>
            <a:lvl1pPr indent="-228600" lvl="0" marL="457200" algn="l">
              <a:spcBef>
                <a:spcPts val="0"/>
              </a:spcBef>
              <a:spcAft>
                <a:spcPts val="0"/>
              </a:spcAft>
              <a:buSzPts val="2000"/>
              <a:buFont typeface="Arial"/>
              <a:buNone/>
              <a:defRPr sz="2000">
                <a:solidFill>
                  <a:srgbClr val="FAD9D2"/>
                </a:solidFill>
              </a:defRPr>
            </a:lvl1pPr>
            <a:lvl2pPr indent="-228600" lvl="1" marL="914400" algn="l">
              <a:spcBef>
                <a:spcPts val="400"/>
              </a:spcBef>
              <a:spcAft>
                <a:spcPts val="0"/>
              </a:spcAft>
              <a:buSzPts val="1800"/>
              <a:buNone/>
              <a:defRPr sz="1800">
                <a:solidFill>
                  <a:srgbClr val="888B94"/>
                </a:solidFill>
              </a:defRPr>
            </a:lvl2pPr>
            <a:lvl3pPr indent="-228600" lvl="2" marL="1371600" algn="l">
              <a:spcBef>
                <a:spcPts val="320"/>
              </a:spcBef>
              <a:spcAft>
                <a:spcPts val="0"/>
              </a:spcAft>
              <a:buSzPts val="1440"/>
              <a:buNone/>
              <a:defRPr sz="1600">
                <a:solidFill>
                  <a:srgbClr val="888B94"/>
                </a:solidFill>
              </a:defRPr>
            </a:lvl3pPr>
            <a:lvl4pPr indent="-228600" lvl="3" marL="1828800" algn="l">
              <a:spcBef>
                <a:spcPts val="280"/>
              </a:spcBef>
              <a:spcAft>
                <a:spcPts val="0"/>
              </a:spcAft>
              <a:buSzPts val="980"/>
              <a:buNone/>
              <a:defRPr sz="1400">
                <a:solidFill>
                  <a:srgbClr val="888B94"/>
                </a:solidFill>
              </a:defRPr>
            </a:lvl4pPr>
            <a:lvl5pPr indent="-228600" lvl="4" marL="2286000" algn="l">
              <a:spcBef>
                <a:spcPts val="280"/>
              </a:spcBef>
              <a:spcAft>
                <a:spcPts val="0"/>
              </a:spcAft>
              <a:buSzPts val="1400"/>
              <a:buNone/>
              <a:defRPr sz="1400">
                <a:solidFill>
                  <a:srgbClr val="888B94"/>
                </a:solidFill>
              </a:defRPr>
            </a:lvl5pPr>
            <a:lvl6pPr indent="-228600" lvl="5" marL="2743200" algn="l">
              <a:spcBef>
                <a:spcPts val="280"/>
              </a:spcBef>
              <a:spcAft>
                <a:spcPts val="0"/>
              </a:spcAft>
              <a:buClr>
                <a:srgbClr val="888B94"/>
              </a:buClr>
              <a:buSzPts val="1400"/>
              <a:buNone/>
              <a:defRPr sz="1400">
                <a:solidFill>
                  <a:srgbClr val="888B94"/>
                </a:solidFill>
              </a:defRPr>
            </a:lvl6pPr>
            <a:lvl7pPr indent="-228600" lvl="6" marL="3200400" algn="l">
              <a:spcBef>
                <a:spcPts val="280"/>
              </a:spcBef>
              <a:spcAft>
                <a:spcPts val="0"/>
              </a:spcAft>
              <a:buClr>
                <a:srgbClr val="888B94"/>
              </a:buClr>
              <a:buSzPts val="1400"/>
              <a:buNone/>
              <a:defRPr sz="1400">
                <a:solidFill>
                  <a:srgbClr val="888B94"/>
                </a:solidFill>
              </a:defRPr>
            </a:lvl7pPr>
            <a:lvl8pPr indent="-228600" lvl="7" marL="3657600" algn="l">
              <a:spcBef>
                <a:spcPts val="280"/>
              </a:spcBef>
              <a:spcAft>
                <a:spcPts val="0"/>
              </a:spcAft>
              <a:buClr>
                <a:srgbClr val="888B94"/>
              </a:buClr>
              <a:buSzPts val="1400"/>
              <a:buNone/>
              <a:defRPr sz="1400">
                <a:solidFill>
                  <a:srgbClr val="888B94"/>
                </a:solidFill>
              </a:defRPr>
            </a:lvl8pPr>
            <a:lvl9pPr indent="-228600" lvl="8" marL="4114800" algn="l">
              <a:spcBef>
                <a:spcPts val="280"/>
              </a:spcBef>
              <a:spcAft>
                <a:spcPts val="0"/>
              </a:spcAft>
              <a:buClr>
                <a:srgbClr val="888B94"/>
              </a:buClr>
              <a:buSzPts val="1400"/>
              <a:buNone/>
              <a:defRPr sz="1400">
                <a:solidFill>
                  <a:srgbClr val="888B94"/>
                </a:solidFill>
              </a:defRPr>
            </a:lvl9pPr>
          </a:lstStyle>
          <a:p/>
        </p:txBody>
      </p:sp>
      <p:sp>
        <p:nvSpPr>
          <p:cNvPr id="159" name="Google Shape;159;p22"/>
          <p:cNvSpPr txBox="1"/>
          <p:nvPr>
            <p:ph idx="11" type="ftr"/>
          </p:nvPr>
        </p:nvSpPr>
        <p:spPr>
          <a:xfrm>
            <a:off x="228600" y="4933950"/>
            <a:ext cx="3657600" cy="1857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FAD9D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2"/>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rgbClr val="FAD9D2"/>
                </a:solidFill>
                <a:latin typeface="Arial"/>
                <a:ea typeface="Arial"/>
                <a:cs typeface="Arial"/>
                <a:sym typeface="Arial"/>
              </a:defRPr>
            </a:lvl1pPr>
            <a:lvl2pPr indent="0" lvl="1" marL="0" algn="r">
              <a:spcBef>
                <a:spcPts val="0"/>
              </a:spcBef>
              <a:buNone/>
              <a:defRPr sz="800">
                <a:solidFill>
                  <a:srgbClr val="FAD9D2"/>
                </a:solidFill>
                <a:latin typeface="Arial"/>
                <a:ea typeface="Arial"/>
                <a:cs typeface="Arial"/>
                <a:sym typeface="Arial"/>
              </a:defRPr>
            </a:lvl2pPr>
            <a:lvl3pPr indent="0" lvl="2" marL="0" algn="r">
              <a:spcBef>
                <a:spcPts val="0"/>
              </a:spcBef>
              <a:buNone/>
              <a:defRPr sz="800">
                <a:solidFill>
                  <a:srgbClr val="FAD9D2"/>
                </a:solidFill>
                <a:latin typeface="Arial"/>
                <a:ea typeface="Arial"/>
                <a:cs typeface="Arial"/>
                <a:sym typeface="Arial"/>
              </a:defRPr>
            </a:lvl3pPr>
            <a:lvl4pPr indent="0" lvl="3" marL="0" algn="r">
              <a:spcBef>
                <a:spcPts val="0"/>
              </a:spcBef>
              <a:buNone/>
              <a:defRPr sz="800">
                <a:solidFill>
                  <a:srgbClr val="FAD9D2"/>
                </a:solidFill>
                <a:latin typeface="Arial"/>
                <a:ea typeface="Arial"/>
                <a:cs typeface="Arial"/>
                <a:sym typeface="Arial"/>
              </a:defRPr>
            </a:lvl4pPr>
            <a:lvl5pPr indent="0" lvl="4" marL="0" algn="r">
              <a:spcBef>
                <a:spcPts val="0"/>
              </a:spcBef>
              <a:buNone/>
              <a:defRPr sz="800">
                <a:solidFill>
                  <a:srgbClr val="FAD9D2"/>
                </a:solidFill>
                <a:latin typeface="Arial"/>
                <a:ea typeface="Arial"/>
                <a:cs typeface="Arial"/>
                <a:sym typeface="Arial"/>
              </a:defRPr>
            </a:lvl5pPr>
            <a:lvl6pPr indent="0" lvl="5" marL="0" algn="r">
              <a:spcBef>
                <a:spcPts val="0"/>
              </a:spcBef>
              <a:buNone/>
              <a:defRPr sz="800">
                <a:solidFill>
                  <a:srgbClr val="FAD9D2"/>
                </a:solidFill>
                <a:latin typeface="Arial"/>
                <a:ea typeface="Arial"/>
                <a:cs typeface="Arial"/>
                <a:sym typeface="Arial"/>
              </a:defRPr>
            </a:lvl6pPr>
            <a:lvl7pPr indent="0" lvl="6" marL="0" algn="r">
              <a:spcBef>
                <a:spcPts val="0"/>
              </a:spcBef>
              <a:buNone/>
              <a:defRPr sz="800">
                <a:solidFill>
                  <a:srgbClr val="FAD9D2"/>
                </a:solidFill>
                <a:latin typeface="Arial"/>
                <a:ea typeface="Arial"/>
                <a:cs typeface="Arial"/>
                <a:sym typeface="Arial"/>
              </a:defRPr>
            </a:lvl7pPr>
            <a:lvl8pPr indent="0" lvl="7" marL="0" algn="r">
              <a:spcBef>
                <a:spcPts val="0"/>
              </a:spcBef>
              <a:buNone/>
              <a:defRPr sz="800">
                <a:solidFill>
                  <a:srgbClr val="FAD9D2"/>
                </a:solidFill>
                <a:latin typeface="Arial"/>
                <a:ea typeface="Arial"/>
                <a:cs typeface="Arial"/>
                <a:sym typeface="Arial"/>
              </a:defRPr>
            </a:lvl8pPr>
            <a:lvl9pPr indent="0" lvl="8" marL="0" algn="r">
              <a:spcBef>
                <a:spcPts val="0"/>
              </a:spcBef>
              <a:buNone/>
              <a:defRPr sz="800">
                <a:solidFill>
                  <a:srgbClr val="FAD9D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descr="Block I blue.tif" id="161" name="Google Shape;161;p22"/>
          <p:cNvSpPr/>
          <p:nvPr/>
        </p:nvSpPr>
        <p:spPr>
          <a:xfrm>
            <a:off x="8598807" y="206374"/>
            <a:ext cx="316500" cy="457200"/>
          </a:xfrm>
          <a:prstGeom prst="rect">
            <a:avLst/>
          </a:prstGeom>
          <a:solidFill>
            <a:srgbClr val="FFFFFF"/>
          </a:solidFill>
          <a:ln>
            <a:noFill/>
          </a:ln>
        </p:spPr>
      </p:sp>
      <p:sp>
        <p:nvSpPr>
          <p:cNvPr id="162" name="Google Shape;162;p22"/>
          <p:cNvSpPr/>
          <p:nvPr/>
        </p:nvSpPr>
        <p:spPr>
          <a:xfrm>
            <a:off x="7395210" y="0"/>
            <a:ext cx="1748700" cy="92970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Block I blue.tif" id="163" name="Google Shape;163;p22"/>
          <p:cNvSpPr/>
          <p:nvPr/>
        </p:nvSpPr>
        <p:spPr>
          <a:xfrm>
            <a:off x="8598807" y="206374"/>
            <a:ext cx="316500" cy="457200"/>
          </a:xfrm>
          <a:prstGeom prst="rect">
            <a:avLst/>
          </a:prstGeom>
          <a:solidFill>
            <a:srgbClr val="FFFFFF"/>
          </a:solidFill>
          <a:ln>
            <a:noFill/>
          </a:ln>
        </p:spPr>
      </p:sp>
      <p:sp>
        <p:nvSpPr>
          <p:cNvPr id="164" name="Google Shape;164;p22"/>
          <p:cNvSpPr/>
          <p:nvPr/>
        </p:nvSpPr>
        <p:spPr>
          <a:xfrm>
            <a:off x="7395210" y="0"/>
            <a:ext cx="1748700" cy="92970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Block I blue.tif" id="165" name="Google Shape;165;p22"/>
          <p:cNvSpPr/>
          <p:nvPr/>
        </p:nvSpPr>
        <p:spPr>
          <a:xfrm>
            <a:off x="8598807" y="206374"/>
            <a:ext cx="316500" cy="457200"/>
          </a:xfrm>
          <a:prstGeom prst="rect">
            <a:avLst/>
          </a:prstGeom>
          <a:solidFill>
            <a:srgbClr val="FFFFFF"/>
          </a:solid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66" name="Shape 166"/>
        <p:cNvGrpSpPr/>
        <p:nvPr/>
      </p:nvGrpSpPr>
      <p:grpSpPr>
        <a:xfrm>
          <a:off x="0" y="0"/>
          <a:ext cx="0" cy="0"/>
          <a:chOff x="0" y="0"/>
          <a:chExt cx="0" cy="0"/>
        </a:xfrm>
      </p:grpSpPr>
      <p:sp>
        <p:nvSpPr>
          <p:cNvPr id="167" name="Google Shape;167;p23"/>
          <p:cNvSpPr txBox="1"/>
          <p:nvPr>
            <p:ph type="title"/>
          </p:nvPr>
        </p:nvSpPr>
        <p:spPr>
          <a:xfrm>
            <a:off x="228600" y="209549"/>
            <a:ext cx="8686800" cy="682500"/>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23"/>
          <p:cNvSpPr txBox="1"/>
          <p:nvPr>
            <p:ph idx="1" type="body"/>
          </p:nvPr>
        </p:nvSpPr>
        <p:spPr>
          <a:xfrm>
            <a:off x="685800" y="1089316"/>
            <a:ext cx="7772400" cy="3470700"/>
          </a:xfrm>
          <a:prstGeom prst="rect">
            <a:avLst/>
          </a:prstGeom>
          <a:noFill/>
          <a:ln>
            <a:noFill/>
          </a:ln>
        </p:spPr>
        <p:txBody>
          <a:bodyPr anchorCtr="0" anchor="t" bIns="0" lIns="0" spcFirstLastPara="1" rIns="0" wrap="square" tIns="0">
            <a:noAutofit/>
          </a:bodyPr>
          <a:lstStyle>
            <a:lvl1pPr indent="-342900" lvl="0" marL="457200" algn="l">
              <a:spcBef>
                <a:spcPts val="900"/>
              </a:spcBef>
              <a:spcAft>
                <a:spcPts val="0"/>
              </a:spcAft>
              <a:buSzPts val="1800"/>
              <a:buChar char="•"/>
              <a:defRPr/>
            </a:lvl1pPr>
            <a:lvl2pPr indent="-330200" lvl="1" marL="914400" algn="l">
              <a:spcBef>
                <a:spcPts val="900"/>
              </a:spcBef>
              <a:spcAft>
                <a:spcPts val="0"/>
              </a:spcAft>
              <a:buSzPts val="1600"/>
              <a:buChar char="▪"/>
              <a:defRPr/>
            </a:lvl2pPr>
            <a:lvl3pPr indent="-320039" lvl="2" marL="1371600" algn="l">
              <a:spcBef>
                <a:spcPts val="900"/>
              </a:spcBef>
              <a:spcAft>
                <a:spcPts val="0"/>
              </a:spcAft>
              <a:buSzPts val="1440"/>
              <a:buChar char="o"/>
              <a:defRPr/>
            </a:lvl3pPr>
            <a:lvl4pPr indent="-299719" lvl="3" marL="1828800" algn="l">
              <a:spcBef>
                <a:spcPts val="900"/>
              </a:spcBef>
              <a:spcAft>
                <a:spcPts val="0"/>
              </a:spcAft>
              <a:buSzPts val="1120"/>
              <a:buChar char="❑"/>
              <a:defRPr/>
            </a:lvl4pPr>
            <a:lvl5pPr indent="-330200" lvl="4" marL="2286000" algn="l">
              <a:spcBef>
                <a:spcPts val="900"/>
              </a:spcBef>
              <a:spcAft>
                <a:spcPts val="0"/>
              </a:spcAft>
              <a:buSzPts val="16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9" name="Google Shape;169;p23"/>
          <p:cNvSpPr txBox="1"/>
          <p:nvPr>
            <p:ph idx="2" type="body"/>
          </p:nvPr>
        </p:nvSpPr>
        <p:spPr>
          <a:xfrm>
            <a:off x="685800" y="700088"/>
            <a:ext cx="7772400" cy="304800"/>
          </a:xfrm>
          <a:prstGeom prst="rect">
            <a:avLst/>
          </a:prstGeom>
          <a:noFill/>
          <a:ln>
            <a:noFill/>
          </a:ln>
        </p:spPr>
        <p:txBody>
          <a:bodyPr anchorCtr="0" anchor="t" bIns="0" lIns="0" spcFirstLastPara="1" rIns="0" wrap="square" tIns="0">
            <a:normAutofit/>
          </a:bodyPr>
          <a:lstStyle>
            <a:lvl1pPr indent="-228600" lvl="0" marL="457200" algn="ctr">
              <a:lnSpc>
                <a:spcPct val="86000"/>
              </a:lnSpc>
              <a:spcBef>
                <a:spcPts val="0"/>
              </a:spcBef>
              <a:spcAft>
                <a:spcPts val="0"/>
              </a:spcAft>
              <a:buSzPts val="1350"/>
              <a:buNone/>
              <a:defRPr sz="1350"/>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p24"/>
          <p:cNvSpPr txBox="1"/>
          <p:nvPr>
            <p:ph type="title"/>
          </p:nvPr>
        </p:nvSpPr>
        <p:spPr>
          <a:xfrm>
            <a:off x="228600" y="209549"/>
            <a:ext cx="8686800" cy="682500"/>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Section">
  <p:cSld name="Sub Section">
    <p:bg>
      <p:bgPr>
        <a:solidFill>
          <a:schemeClr val="lt1"/>
        </a:solidFill>
      </p:bgPr>
    </p:bg>
    <p:spTree>
      <p:nvGrpSpPr>
        <p:cNvPr id="172" name="Shape 172"/>
        <p:cNvGrpSpPr/>
        <p:nvPr/>
      </p:nvGrpSpPr>
      <p:grpSpPr>
        <a:xfrm>
          <a:off x="0" y="0"/>
          <a:ext cx="0" cy="0"/>
          <a:chOff x="0" y="0"/>
          <a:chExt cx="0" cy="0"/>
        </a:xfrm>
      </p:grpSpPr>
      <p:sp>
        <p:nvSpPr>
          <p:cNvPr id="173" name="Google Shape;173;p25"/>
          <p:cNvSpPr txBox="1"/>
          <p:nvPr>
            <p:ph type="title"/>
          </p:nvPr>
        </p:nvSpPr>
        <p:spPr>
          <a:xfrm>
            <a:off x="722313" y="1549400"/>
            <a:ext cx="7772400" cy="1022400"/>
          </a:xfrm>
          <a:prstGeom prst="rect">
            <a:avLst/>
          </a:prstGeom>
          <a:noFill/>
          <a:ln>
            <a:noFill/>
          </a:ln>
        </p:spPr>
        <p:txBody>
          <a:bodyPr anchorCtr="0" anchor="b" bIns="91425" lIns="0" spcFirstLastPara="1" rIns="0" wrap="square" tIns="0">
            <a:noAutofit/>
          </a:bodyPr>
          <a:lstStyle>
            <a:lvl1pPr lvl="0" algn="l">
              <a:lnSpc>
                <a:spcPct val="90000"/>
              </a:lnSpc>
              <a:spcBef>
                <a:spcPts val="0"/>
              </a:spcBef>
              <a:spcAft>
                <a:spcPts val="0"/>
              </a:spcAft>
              <a:buClr>
                <a:schemeClr val="accent2"/>
              </a:buClr>
              <a:buSzPts val="3200"/>
              <a:buFont typeface="Arial"/>
              <a:buNone/>
              <a:defRPr b="1" sz="32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5"/>
          <p:cNvSpPr txBox="1"/>
          <p:nvPr>
            <p:ph idx="1" type="body"/>
          </p:nvPr>
        </p:nvSpPr>
        <p:spPr>
          <a:xfrm>
            <a:off x="722313" y="2571750"/>
            <a:ext cx="7772400" cy="1125600"/>
          </a:xfrm>
          <a:prstGeom prst="rect">
            <a:avLst/>
          </a:prstGeom>
          <a:noFill/>
          <a:ln>
            <a:noFill/>
          </a:ln>
        </p:spPr>
        <p:txBody>
          <a:bodyPr anchorCtr="0" anchor="t" bIns="0" lIns="0" spcFirstLastPara="1" rIns="0" wrap="square" tIns="91425">
            <a:noAutofit/>
          </a:bodyPr>
          <a:lstStyle>
            <a:lvl1pPr indent="-228600" lvl="0" marL="457200" algn="l">
              <a:spcBef>
                <a:spcPts val="360"/>
              </a:spcBef>
              <a:spcAft>
                <a:spcPts val="0"/>
              </a:spcAft>
              <a:buSzPts val="1800"/>
              <a:buNone/>
              <a:defRPr sz="1800">
                <a:solidFill>
                  <a:schemeClr val="dk1"/>
                </a:solidFill>
              </a:defRPr>
            </a:lvl1pPr>
            <a:lvl2pPr indent="-228600" lvl="1" marL="914400" algn="l">
              <a:spcBef>
                <a:spcPts val="360"/>
              </a:spcBef>
              <a:spcAft>
                <a:spcPts val="0"/>
              </a:spcAft>
              <a:buSzPts val="1800"/>
              <a:buNone/>
              <a:defRPr sz="1800">
                <a:solidFill>
                  <a:srgbClr val="888B94"/>
                </a:solidFill>
              </a:defRPr>
            </a:lvl2pPr>
            <a:lvl3pPr indent="-228600" lvl="2" marL="1371600" algn="l">
              <a:spcBef>
                <a:spcPts val="320"/>
              </a:spcBef>
              <a:spcAft>
                <a:spcPts val="0"/>
              </a:spcAft>
              <a:buSzPts val="1440"/>
              <a:buNone/>
              <a:defRPr sz="1600">
                <a:solidFill>
                  <a:srgbClr val="888B94"/>
                </a:solidFill>
              </a:defRPr>
            </a:lvl3pPr>
            <a:lvl4pPr indent="-228600" lvl="3" marL="1828800" algn="l">
              <a:spcBef>
                <a:spcPts val="280"/>
              </a:spcBef>
              <a:spcAft>
                <a:spcPts val="0"/>
              </a:spcAft>
              <a:buSzPts val="980"/>
              <a:buNone/>
              <a:defRPr sz="1400">
                <a:solidFill>
                  <a:srgbClr val="888B94"/>
                </a:solidFill>
              </a:defRPr>
            </a:lvl4pPr>
            <a:lvl5pPr indent="-228600" lvl="4" marL="2286000" algn="l">
              <a:spcBef>
                <a:spcPts val="280"/>
              </a:spcBef>
              <a:spcAft>
                <a:spcPts val="0"/>
              </a:spcAft>
              <a:buSzPts val="1400"/>
              <a:buNone/>
              <a:defRPr sz="1400">
                <a:solidFill>
                  <a:srgbClr val="888B94"/>
                </a:solidFill>
              </a:defRPr>
            </a:lvl5pPr>
            <a:lvl6pPr indent="-228600" lvl="5" marL="2743200" algn="l">
              <a:spcBef>
                <a:spcPts val="280"/>
              </a:spcBef>
              <a:spcAft>
                <a:spcPts val="0"/>
              </a:spcAft>
              <a:buClr>
                <a:srgbClr val="888B94"/>
              </a:buClr>
              <a:buSzPts val="1400"/>
              <a:buNone/>
              <a:defRPr sz="1400">
                <a:solidFill>
                  <a:srgbClr val="888B94"/>
                </a:solidFill>
              </a:defRPr>
            </a:lvl6pPr>
            <a:lvl7pPr indent="-228600" lvl="6" marL="3200400" algn="l">
              <a:spcBef>
                <a:spcPts val="280"/>
              </a:spcBef>
              <a:spcAft>
                <a:spcPts val="0"/>
              </a:spcAft>
              <a:buClr>
                <a:srgbClr val="888B94"/>
              </a:buClr>
              <a:buSzPts val="1400"/>
              <a:buNone/>
              <a:defRPr sz="1400">
                <a:solidFill>
                  <a:srgbClr val="888B94"/>
                </a:solidFill>
              </a:defRPr>
            </a:lvl7pPr>
            <a:lvl8pPr indent="-228600" lvl="7" marL="3657600" algn="l">
              <a:spcBef>
                <a:spcPts val="280"/>
              </a:spcBef>
              <a:spcAft>
                <a:spcPts val="0"/>
              </a:spcAft>
              <a:buClr>
                <a:srgbClr val="888B94"/>
              </a:buClr>
              <a:buSzPts val="1400"/>
              <a:buNone/>
              <a:defRPr sz="1400">
                <a:solidFill>
                  <a:srgbClr val="888B94"/>
                </a:solidFill>
              </a:defRPr>
            </a:lvl8pPr>
            <a:lvl9pPr indent="-228600" lvl="8" marL="4114800" algn="l">
              <a:spcBef>
                <a:spcPts val="280"/>
              </a:spcBef>
              <a:spcAft>
                <a:spcPts val="0"/>
              </a:spcAft>
              <a:buClr>
                <a:srgbClr val="888B94"/>
              </a:buClr>
              <a:buSzPts val="1400"/>
              <a:buNone/>
              <a:defRPr sz="1400">
                <a:solidFill>
                  <a:srgbClr val="888B94"/>
                </a:solidFill>
              </a:defRPr>
            </a:lvl9pPr>
          </a:lstStyle>
          <a:p/>
        </p:txBody>
      </p:sp>
      <p:sp>
        <p:nvSpPr>
          <p:cNvPr id="175" name="Google Shape;175;p25"/>
          <p:cNvSpPr txBox="1"/>
          <p:nvPr>
            <p:ph idx="11" type="ftr"/>
          </p:nvPr>
        </p:nvSpPr>
        <p:spPr>
          <a:xfrm>
            <a:off x="228600" y="4933950"/>
            <a:ext cx="3657600" cy="1857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5"/>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dk1"/>
                </a:solidFill>
                <a:latin typeface="Arial"/>
                <a:ea typeface="Arial"/>
                <a:cs typeface="Arial"/>
                <a:sym typeface="Arial"/>
              </a:defRPr>
            </a:lvl1pPr>
            <a:lvl2pPr indent="0" lvl="1" marL="0" algn="r">
              <a:spcBef>
                <a:spcPts val="0"/>
              </a:spcBef>
              <a:buNone/>
              <a:defRPr sz="800">
                <a:solidFill>
                  <a:schemeClr val="dk1"/>
                </a:solidFill>
                <a:latin typeface="Arial"/>
                <a:ea typeface="Arial"/>
                <a:cs typeface="Arial"/>
                <a:sym typeface="Arial"/>
              </a:defRPr>
            </a:lvl2pPr>
            <a:lvl3pPr indent="0" lvl="2" marL="0" algn="r">
              <a:spcBef>
                <a:spcPts val="0"/>
              </a:spcBef>
              <a:buNone/>
              <a:defRPr sz="800">
                <a:solidFill>
                  <a:schemeClr val="dk1"/>
                </a:solidFill>
                <a:latin typeface="Arial"/>
                <a:ea typeface="Arial"/>
                <a:cs typeface="Arial"/>
                <a:sym typeface="Arial"/>
              </a:defRPr>
            </a:lvl3pPr>
            <a:lvl4pPr indent="0" lvl="3" marL="0" algn="r">
              <a:spcBef>
                <a:spcPts val="0"/>
              </a:spcBef>
              <a:buNone/>
              <a:defRPr sz="800">
                <a:solidFill>
                  <a:schemeClr val="dk1"/>
                </a:solidFill>
                <a:latin typeface="Arial"/>
                <a:ea typeface="Arial"/>
                <a:cs typeface="Arial"/>
                <a:sym typeface="Arial"/>
              </a:defRPr>
            </a:lvl4pPr>
            <a:lvl5pPr indent="0" lvl="4" marL="0" algn="r">
              <a:spcBef>
                <a:spcPts val="0"/>
              </a:spcBef>
              <a:buNone/>
              <a:defRPr sz="800">
                <a:solidFill>
                  <a:schemeClr val="dk1"/>
                </a:solidFill>
                <a:latin typeface="Arial"/>
                <a:ea typeface="Arial"/>
                <a:cs typeface="Arial"/>
                <a:sym typeface="Arial"/>
              </a:defRPr>
            </a:lvl5pPr>
            <a:lvl6pPr indent="0" lvl="5" marL="0" algn="r">
              <a:spcBef>
                <a:spcPts val="0"/>
              </a:spcBef>
              <a:buNone/>
              <a:defRPr sz="800">
                <a:solidFill>
                  <a:schemeClr val="dk1"/>
                </a:solidFill>
                <a:latin typeface="Arial"/>
                <a:ea typeface="Arial"/>
                <a:cs typeface="Arial"/>
                <a:sym typeface="Arial"/>
              </a:defRPr>
            </a:lvl6pPr>
            <a:lvl7pPr indent="0" lvl="6" marL="0" algn="r">
              <a:spcBef>
                <a:spcPts val="0"/>
              </a:spcBef>
              <a:buNone/>
              <a:defRPr sz="800">
                <a:solidFill>
                  <a:schemeClr val="dk1"/>
                </a:solidFill>
                <a:latin typeface="Arial"/>
                <a:ea typeface="Arial"/>
                <a:cs typeface="Arial"/>
                <a:sym typeface="Arial"/>
              </a:defRPr>
            </a:lvl7pPr>
            <a:lvl8pPr indent="0" lvl="7" marL="0" algn="r">
              <a:spcBef>
                <a:spcPts val="0"/>
              </a:spcBef>
              <a:buNone/>
              <a:defRPr sz="800">
                <a:solidFill>
                  <a:schemeClr val="dk1"/>
                </a:solidFill>
                <a:latin typeface="Arial"/>
                <a:ea typeface="Arial"/>
                <a:cs typeface="Arial"/>
                <a:sym typeface="Arial"/>
              </a:defRPr>
            </a:lvl8pPr>
            <a:lvl9pPr indent="0" lvl="8" mar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177" name="Shape 177"/>
        <p:cNvGrpSpPr/>
        <p:nvPr/>
      </p:nvGrpSpPr>
      <p:grpSpPr>
        <a:xfrm>
          <a:off x="0" y="0"/>
          <a:ext cx="0" cy="0"/>
          <a:chOff x="0" y="0"/>
          <a:chExt cx="0" cy="0"/>
        </a:xfrm>
      </p:grpSpPr>
      <p:sp>
        <p:nvSpPr>
          <p:cNvPr id="178" name="Google Shape;178;p26"/>
          <p:cNvSpPr txBox="1"/>
          <p:nvPr>
            <p:ph type="title"/>
          </p:nvPr>
        </p:nvSpPr>
        <p:spPr>
          <a:xfrm>
            <a:off x="228600" y="352609"/>
            <a:ext cx="7662000" cy="618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26"/>
          <p:cNvSpPr txBox="1"/>
          <p:nvPr>
            <p:ph idx="1" type="body"/>
          </p:nvPr>
        </p:nvSpPr>
        <p:spPr>
          <a:xfrm>
            <a:off x="228600" y="4476750"/>
            <a:ext cx="8686800" cy="457200"/>
          </a:xfrm>
          <a:prstGeom prst="rect">
            <a:avLst/>
          </a:prstGeom>
          <a:noFill/>
          <a:ln cap="flat" cmpd="sng" w="9525">
            <a:solidFill>
              <a:schemeClr val="dk1"/>
            </a:solidFill>
            <a:prstDash val="solid"/>
            <a:round/>
            <a:headEnd len="sm" w="sm" type="none"/>
            <a:tailEnd len="sm" w="sm" type="none"/>
          </a:ln>
        </p:spPr>
        <p:txBody>
          <a:bodyPr anchorCtr="0" anchor="ctr" bIns="91425" lIns="457200" spcFirstLastPara="1" rIns="457200" wrap="square" tIns="91425">
            <a:noAutofit/>
          </a:bodyPr>
          <a:lstStyle>
            <a:lvl1pPr indent="-228600" lvl="0" marL="457200" algn="ctr">
              <a:lnSpc>
                <a:spcPct val="90000"/>
              </a:lnSpc>
              <a:spcBef>
                <a:spcPts val="0"/>
              </a:spcBef>
              <a:spcAft>
                <a:spcPts val="0"/>
              </a:spcAft>
              <a:buSzPts val="1400"/>
              <a:buNone/>
              <a:defRPr sz="1400">
                <a:solidFill>
                  <a:schemeClr val="dk1"/>
                </a:solidFill>
              </a:defRPr>
            </a:lvl1pPr>
            <a:lvl2pPr indent="-228600" lvl="1" marL="914400" algn="ctr">
              <a:spcBef>
                <a:spcPts val="280"/>
              </a:spcBef>
              <a:spcAft>
                <a:spcPts val="0"/>
              </a:spcAft>
              <a:buSzPts val="1400"/>
              <a:buNone/>
              <a:defRPr sz="1400"/>
            </a:lvl2pPr>
            <a:lvl3pPr indent="-228600" lvl="2" marL="1371600" algn="ctr">
              <a:spcBef>
                <a:spcPts val="280"/>
              </a:spcBef>
              <a:spcAft>
                <a:spcPts val="0"/>
              </a:spcAft>
              <a:buSzPts val="1260"/>
              <a:buNone/>
              <a:defRPr sz="1400"/>
            </a:lvl3pPr>
            <a:lvl4pPr indent="-228600" lvl="3" marL="1828800" algn="ctr">
              <a:spcBef>
                <a:spcPts val="280"/>
              </a:spcBef>
              <a:spcAft>
                <a:spcPts val="0"/>
              </a:spcAft>
              <a:buSzPts val="980"/>
              <a:buNone/>
              <a:defRPr sz="1400"/>
            </a:lvl4pPr>
            <a:lvl5pPr indent="-228600" lvl="4" marL="2286000" algn="ctr">
              <a:spcBef>
                <a:spcPts val="280"/>
              </a:spcBef>
              <a:spcAft>
                <a:spcPts val="0"/>
              </a:spcAft>
              <a:buSzPts val="1400"/>
              <a:buNone/>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26"/>
          <p:cNvSpPr txBox="1"/>
          <p:nvPr>
            <p:ph idx="2" type="body"/>
          </p:nvPr>
        </p:nvSpPr>
        <p:spPr>
          <a:xfrm>
            <a:off x="228600" y="209550"/>
            <a:ext cx="4016400" cy="137100"/>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000"/>
              <a:buNone/>
              <a:defRPr b="1" sz="1000">
                <a:solidFill>
                  <a:schemeClr val="dk1"/>
                </a:solidFill>
              </a:defRPr>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26"/>
          <p:cNvSpPr txBox="1"/>
          <p:nvPr>
            <p:ph idx="11" type="ftr"/>
          </p:nvPr>
        </p:nvSpPr>
        <p:spPr>
          <a:xfrm>
            <a:off x="228600" y="4933950"/>
            <a:ext cx="3657600" cy="1857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6"/>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lvl1pPr indent="0" lvl="0" marL="0" algn="r">
              <a:spcBef>
                <a:spcPts val="0"/>
              </a:spcBef>
              <a:buNone/>
              <a:defRPr sz="800">
                <a:solidFill>
                  <a:schemeClr val="dk1"/>
                </a:solidFill>
                <a:latin typeface="Arial"/>
                <a:ea typeface="Arial"/>
                <a:cs typeface="Arial"/>
                <a:sym typeface="Arial"/>
              </a:defRPr>
            </a:lvl1pPr>
            <a:lvl2pPr indent="0" lvl="1" marL="0" algn="r">
              <a:spcBef>
                <a:spcPts val="0"/>
              </a:spcBef>
              <a:buNone/>
              <a:defRPr sz="800">
                <a:solidFill>
                  <a:schemeClr val="dk1"/>
                </a:solidFill>
                <a:latin typeface="Arial"/>
                <a:ea typeface="Arial"/>
                <a:cs typeface="Arial"/>
                <a:sym typeface="Arial"/>
              </a:defRPr>
            </a:lvl2pPr>
            <a:lvl3pPr indent="0" lvl="2" marL="0" algn="r">
              <a:spcBef>
                <a:spcPts val="0"/>
              </a:spcBef>
              <a:buNone/>
              <a:defRPr sz="800">
                <a:solidFill>
                  <a:schemeClr val="dk1"/>
                </a:solidFill>
                <a:latin typeface="Arial"/>
                <a:ea typeface="Arial"/>
                <a:cs typeface="Arial"/>
                <a:sym typeface="Arial"/>
              </a:defRPr>
            </a:lvl3pPr>
            <a:lvl4pPr indent="0" lvl="3" marL="0" algn="r">
              <a:spcBef>
                <a:spcPts val="0"/>
              </a:spcBef>
              <a:buNone/>
              <a:defRPr sz="800">
                <a:solidFill>
                  <a:schemeClr val="dk1"/>
                </a:solidFill>
                <a:latin typeface="Arial"/>
                <a:ea typeface="Arial"/>
                <a:cs typeface="Arial"/>
                <a:sym typeface="Arial"/>
              </a:defRPr>
            </a:lvl4pPr>
            <a:lvl5pPr indent="0" lvl="4" marL="0" algn="r">
              <a:spcBef>
                <a:spcPts val="0"/>
              </a:spcBef>
              <a:buNone/>
              <a:defRPr sz="800">
                <a:solidFill>
                  <a:schemeClr val="dk1"/>
                </a:solidFill>
                <a:latin typeface="Arial"/>
                <a:ea typeface="Arial"/>
                <a:cs typeface="Arial"/>
                <a:sym typeface="Arial"/>
              </a:defRPr>
            </a:lvl5pPr>
            <a:lvl6pPr indent="0" lvl="5" marL="0" algn="r">
              <a:spcBef>
                <a:spcPts val="0"/>
              </a:spcBef>
              <a:buNone/>
              <a:defRPr sz="800">
                <a:solidFill>
                  <a:schemeClr val="dk1"/>
                </a:solidFill>
                <a:latin typeface="Arial"/>
                <a:ea typeface="Arial"/>
                <a:cs typeface="Arial"/>
                <a:sym typeface="Arial"/>
              </a:defRPr>
            </a:lvl6pPr>
            <a:lvl7pPr indent="0" lvl="6" marL="0" algn="r">
              <a:spcBef>
                <a:spcPts val="0"/>
              </a:spcBef>
              <a:buNone/>
              <a:defRPr sz="800">
                <a:solidFill>
                  <a:schemeClr val="dk1"/>
                </a:solidFill>
                <a:latin typeface="Arial"/>
                <a:ea typeface="Arial"/>
                <a:cs typeface="Arial"/>
                <a:sym typeface="Arial"/>
              </a:defRPr>
            </a:lvl7pPr>
            <a:lvl8pPr indent="0" lvl="7" marL="0" algn="r">
              <a:spcBef>
                <a:spcPts val="0"/>
              </a:spcBef>
              <a:buNone/>
              <a:defRPr sz="800">
                <a:solidFill>
                  <a:schemeClr val="dk1"/>
                </a:solidFill>
                <a:latin typeface="Arial"/>
                <a:ea typeface="Arial"/>
                <a:cs typeface="Arial"/>
                <a:sym typeface="Arial"/>
              </a:defRPr>
            </a:lvl8pPr>
            <a:lvl9pPr indent="0" lvl="8" mar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extLst>
    <p:ext uri="{DCECCB84-F9BA-43D5-87BE-67443E8EF086}">
      <p15:sldGuideLst>
        <p15:guide id="1" orient="horz" pos="2724">
          <p15:clr>
            <a:srgbClr val="F26B43"/>
          </p15:clr>
        </p15:guide>
        <p15:guide id="2" pos="2808">
          <p15:clr>
            <a:srgbClr val="FDE53C"/>
          </p15:clr>
        </p15:guide>
        <p15:guide id="3" pos="2952">
          <p15:clr>
            <a:srgbClr val="FDE53C"/>
          </p15:clr>
        </p15:guide>
        <p15:guide id="4" orient="horz" pos="612">
          <p15:clr>
            <a:srgbClr val="F26B43"/>
          </p15:clr>
        </p15:guide>
        <p15:guide id="5" orient="horz" pos="636">
          <p15:clr>
            <a:srgbClr val="FBAE40"/>
          </p15:clr>
        </p15:guide>
        <p15:guide id="6"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95" name="Shape 195"/>
        <p:cNvGrpSpPr/>
        <p:nvPr/>
      </p:nvGrpSpPr>
      <p:grpSpPr>
        <a:xfrm>
          <a:off x="0" y="0"/>
          <a:ext cx="0" cy="0"/>
          <a:chOff x="0" y="0"/>
          <a:chExt cx="0" cy="0"/>
        </a:xfrm>
      </p:grpSpPr>
      <p:sp>
        <p:nvSpPr>
          <p:cNvPr id="196" name="Google Shape;196;p28"/>
          <p:cNvSpPr txBox="1"/>
          <p:nvPr>
            <p:ph type="title"/>
          </p:nvPr>
        </p:nvSpPr>
        <p:spPr>
          <a:xfrm>
            <a:off x="228600" y="209549"/>
            <a:ext cx="8686800" cy="682625"/>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8"/>
          <p:cNvSpPr txBox="1"/>
          <p:nvPr>
            <p:ph idx="1" type="body"/>
          </p:nvPr>
        </p:nvSpPr>
        <p:spPr>
          <a:xfrm>
            <a:off x="685800" y="1089316"/>
            <a:ext cx="7772400" cy="3470672"/>
          </a:xfrm>
          <a:prstGeom prst="rect">
            <a:avLst/>
          </a:prstGeom>
          <a:noFill/>
          <a:ln>
            <a:noFill/>
          </a:ln>
        </p:spPr>
        <p:txBody>
          <a:bodyPr anchorCtr="0" anchor="t" bIns="0" lIns="0" spcFirstLastPara="1" rIns="0" wrap="square" tIns="0">
            <a:noAutofit/>
          </a:bodyPr>
          <a:lstStyle>
            <a:lvl1pPr indent="-342900" lvl="0" marL="457200" algn="l">
              <a:spcBef>
                <a:spcPts val="900"/>
              </a:spcBef>
              <a:spcAft>
                <a:spcPts val="0"/>
              </a:spcAft>
              <a:buSzPts val="1800"/>
              <a:buChar char="•"/>
              <a:defRPr/>
            </a:lvl1pPr>
            <a:lvl2pPr indent="-330200" lvl="1" marL="914400" algn="l">
              <a:spcBef>
                <a:spcPts val="900"/>
              </a:spcBef>
              <a:spcAft>
                <a:spcPts val="0"/>
              </a:spcAft>
              <a:buSzPts val="1600"/>
              <a:buChar char="▪"/>
              <a:defRPr/>
            </a:lvl2pPr>
            <a:lvl3pPr indent="-320039" lvl="2" marL="1371600" algn="l">
              <a:spcBef>
                <a:spcPts val="900"/>
              </a:spcBef>
              <a:spcAft>
                <a:spcPts val="0"/>
              </a:spcAft>
              <a:buSzPts val="1440"/>
              <a:buChar char="o"/>
              <a:defRPr/>
            </a:lvl3pPr>
            <a:lvl4pPr indent="-299719" lvl="3" marL="1828800" algn="l">
              <a:spcBef>
                <a:spcPts val="900"/>
              </a:spcBef>
              <a:spcAft>
                <a:spcPts val="0"/>
              </a:spcAft>
              <a:buSzPts val="1120"/>
              <a:buChar char="❑"/>
              <a:defRPr/>
            </a:lvl4pPr>
            <a:lvl5pPr indent="-330200" lvl="4" marL="2286000" algn="l">
              <a:spcBef>
                <a:spcPts val="900"/>
              </a:spcBef>
              <a:spcAft>
                <a:spcPts val="0"/>
              </a:spcAft>
              <a:buSzPts val="16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8" name="Google Shape;198;p28"/>
          <p:cNvSpPr txBox="1"/>
          <p:nvPr>
            <p:ph idx="2" type="body"/>
          </p:nvPr>
        </p:nvSpPr>
        <p:spPr>
          <a:xfrm>
            <a:off x="685800" y="700088"/>
            <a:ext cx="7772400" cy="304800"/>
          </a:xfrm>
          <a:prstGeom prst="rect">
            <a:avLst/>
          </a:prstGeom>
          <a:noFill/>
          <a:ln>
            <a:noFill/>
          </a:ln>
        </p:spPr>
        <p:txBody>
          <a:bodyPr anchorCtr="0" anchor="t" bIns="0" lIns="0" spcFirstLastPara="1" rIns="0" wrap="square" tIns="0">
            <a:normAutofit/>
          </a:bodyPr>
          <a:lstStyle>
            <a:lvl1pPr indent="-228600" lvl="0" marL="457200" algn="ctr">
              <a:lnSpc>
                <a:spcPct val="86000"/>
              </a:lnSpc>
              <a:spcBef>
                <a:spcPts val="0"/>
              </a:spcBef>
              <a:spcAft>
                <a:spcPts val="0"/>
              </a:spcAft>
              <a:buSzPts val="1350"/>
              <a:buNone/>
              <a:defRPr sz="1350"/>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 name="Google Shape;199;p28"/>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1">
  <p:cSld name="Title - Option 1">
    <p:spTree>
      <p:nvGrpSpPr>
        <p:cNvPr id="200" name="Shape 200"/>
        <p:cNvGrpSpPr/>
        <p:nvPr/>
      </p:nvGrpSpPr>
      <p:grpSpPr>
        <a:xfrm>
          <a:off x="0" y="0"/>
          <a:ext cx="0" cy="0"/>
          <a:chOff x="0" y="0"/>
          <a:chExt cx="0" cy="0"/>
        </a:xfrm>
      </p:grpSpPr>
      <p:pic>
        <p:nvPicPr>
          <p:cNvPr descr="Building.jpg" id="201" name="Google Shape;201;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2" name="Google Shape;202;p29"/>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203" name="Google Shape;203;p29"/>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sp>
        <p:nvSpPr>
          <p:cNvPr id="204" name="Google Shape;204;p29"/>
          <p:cNvSpPr txBox="1"/>
          <p:nvPr>
            <p:ph type="title"/>
          </p:nvPr>
        </p:nvSpPr>
        <p:spPr>
          <a:xfrm>
            <a:off x="228600" y="3314284"/>
            <a:ext cx="8686800"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5" name="Google Shape;205;p29"/>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sp>
        <p:nvSpPr>
          <p:cNvPr id="206" name="Google Shape;206;p29"/>
          <p:cNvSpPr txBox="1"/>
          <p:nvPr>
            <p:ph idx="1" type="body"/>
          </p:nvPr>
        </p:nvSpPr>
        <p:spPr>
          <a:xfrm>
            <a:off x="228600" y="3920894"/>
            <a:ext cx="8686800" cy="457200"/>
          </a:xfrm>
          <a:prstGeom prst="rect">
            <a:avLst/>
          </a:prstGeom>
          <a:noFill/>
          <a:ln>
            <a:noFill/>
          </a:ln>
        </p:spPr>
        <p:txBody>
          <a:bodyPr anchorCtr="0" anchor="t" bIns="0" lIns="0" spcFirstLastPara="1" rIns="0" wrap="square" tIns="0">
            <a:noAutofit/>
          </a:bodyPr>
          <a:lstStyle>
            <a:lvl1pPr indent="-228600" lvl="0" marL="457200" algn="ctr">
              <a:spcBef>
                <a:spcPts val="320"/>
              </a:spcBef>
              <a:spcAft>
                <a:spcPts val="0"/>
              </a:spcAft>
              <a:buSzPts val="1600"/>
              <a:buNone/>
              <a:defRPr sz="1600">
                <a:solidFill>
                  <a:schemeClr val="lt1"/>
                </a:solidFill>
              </a:defRPr>
            </a:lvl1pPr>
            <a:lvl2pPr indent="-228600" lvl="1" marL="914400" algn="ctr">
              <a:spcBef>
                <a:spcPts val="320"/>
              </a:spcBef>
              <a:spcAft>
                <a:spcPts val="0"/>
              </a:spcAft>
              <a:buSzPts val="1600"/>
              <a:buNone/>
              <a:defRPr>
                <a:solidFill>
                  <a:schemeClr val="lt1"/>
                </a:solidFill>
              </a:defRPr>
            </a:lvl2pPr>
            <a:lvl3pPr indent="-228600" lvl="2" marL="1371600" algn="ctr">
              <a:spcBef>
                <a:spcPts val="320"/>
              </a:spcBef>
              <a:spcAft>
                <a:spcPts val="0"/>
              </a:spcAft>
              <a:buSzPts val="1440"/>
              <a:buNone/>
              <a:defRPr>
                <a:solidFill>
                  <a:schemeClr val="lt1"/>
                </a:solidFill>
              </a:defRPr>
            </a:lvl3pPr>
            <a:lvl4pPr indent="-228600" lvl="3" marL="1828800" algn="ctr">
              <a:spcBef>
                <a:spcPts val="320"/>
              </a:spcBef>
              <a:spcAft>
                <a:spcPts val="0"/>
              </a:spcAft>
              <a:buSzPts val="1120"/>
              <a:buNone/>
              <a:defRPr>
                <a:solidFill>
                  <a:schemeClr val="lt1"/>
                </a:solidFill>
              </a:defRPr>
            </a:lvl4pPr>
            <a:lvl5pPr indent="-228600" lvl="4" marL="2286000" algn="ctr">
              <a:spcBef>
                <a:spcPts val="320"/>
              </a:spcBef>
              <a:spcAft>
                <a:spcPts val="0"/>
              </a:spcAft>
              <a:buSzPts val="1600"/>
              <a:buNone/>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07" name="Google Shape;207;p2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208" name="Google Shape;208;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9" name="Google Shape;209;p29"/>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210" name="Google Shape;210;p29"/>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pic>
        <p:nvPicPr>
          <p:cNvPr id="211" name="Google Shape;211;p29"/>
          <p:cNvPicPr preferRelativeResize="0"/>
          <p:nvPr/>
        </p:nvPicPr>
        <p:blipFill rotWithShape="1">
          <a:blip r:embed="rId3">
            <a:alphaModFix/>
          </a:blip>
          <a:srcRect b="0" l="0" r="0" t="0"/>
          <a:stretch/>
        </p:blipFill>
        <p:spPr>
          <a:xfrm>
            <a:off x="2930117" y="4719264"/>
            <a:ext cx="3283767" cy="274320"/>
          </a:xfrm>
          <a:prstGeom prst="rect">
            <a:avLst/>
          </a:prstGeom>
          <a:noFill/>
          <a:ln>
            <a:noFill/>
          </a:ln>
        </p:spPr>
      </p:pic>
      <p:pic>
        <p:nvPicPr>
          <p:cNvPr id="212" name="Google Shape;212;p2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pic>
        <p:nvPicPr>
          <p:cNvPr descr="Building.jpg" id="213" name="Google Shape;213;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4" name="Google Shape;214;p29"/>
          <p:cNvSpPr/>
          <p:nvPr/>
        </p:nvSpPr>
        <p:spPr>
          <a:xfrm>
            <a:off x="0" y="3075546"/>
            <a:ext cx="9144000" cy="2067953"/>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cxnSp>
        <p:nvCxnSpPr>
          <p:cNvPr id="215" name="Google Shape;215;p29"/>
          <p:cNvCxnSpPr/>
          <p:nvPr/>
        </p:nvCxnSpPr>
        <p:spPr>
          <a:xfrm>
            <a:off x="0" y="5141912"/>
            <a:ext cx="9144000" cy="1588"/>
          </a:xfrm>
          <a:prstGeom prst="straightConnector1">
            <a:avLst/>
          </a:prstGeom>
          <a:noFill/>
          <a:ln cap="flat" cmpd="sng" w="47625">
            <a:solidFill>
              <a:srgbClr val="D23732"/>
            </a:solidFill>
            <a:prstDash val="solid"/>
            <a:round/>
            <a:headEnd len="sm" w="sm" type="none"/>
            <a:tailEnd len="sm" w="sm" type="none"/>
          </a:ln>
        </p:spPr>
      </p:cxnSp>
      <p:pic>
        <p:nvPicPr>
          <p:cNvPr id="216" name="Google Shape;216;p29"/>
          <p:cNvPicPr preferRelativeResize="0"/>
          <p:nvPr/>
        </p:nvPicPr>
        <p:blipFill rotWithShape="1">
          <a:blip r:embed="rId4">
            <a:alphaModFix/>
          </a:blip>
          <a:srcRect b="0" l="0" r="0" t="0"/>
          <a:stretch/>
        </p:blipFill>
        <p:spPr>
          <a:xfrm>
            <a:off x="930120" y="533832"/>
            <a:ext cx="2270280" cy="472975"/>
          </a:xfrm>
          <a:prstGeom prst="rect">
            <a:avLst/>
          </a:prstGeom>
          <a:noFill/>
          <a:ln>
            <a:noFill/>
          </a:ln>
        </p:spPr>
      </p:pic>
      <p:sp>
        <p:nvSpPr>
          <p:cNvPr id="217" name="Google Shape;217;p29"/>
          <p:cNvSpPr txBox="1"/>
          <p:nvPr/>
        </p:nvSpPr>
        <p:spPr>
          <a:xfrm>
            <a:off x="6669341" y="4851032"/>
            <a:ext cx="2671864" cy="346536"/>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ption 2" showMasterSp="0">
  <p:cSld name="Title - Option 2">
    <p:spTree>
      <p:nvGrpSpPr>
        <p:cNvPr id="218" name="Shape 218"/>
        <p:cNvGrpSpPr/>
        <p:nvPr/>
      </p:nvGrpSpPr>
      <p:grpSpPr>
        <a:xfrm>
          <a:off x="0" y="0"/>
          <a:ext cx="0" cy="0"/>
          <a:chOff x="0" y="0"/>
          <a:chExt cx="0" cy="0"/>
        </a:xfrm>
      </p:grpSpPr>
      <p:pic>
        <p:nvPicPr>
          <p:cNvPr descr="BIF interior.jpg" id="219" name="Google Shape;219;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0" name="Google Shape;220;p30"/>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sp>
        <p:nvSpPr>
          <p:cNvPr id="221" name="Google Shape;221;p30"/>
          <p:cNvSpPr txBox="1"/>
          <p:nvPr>
            <p:ph type="title"/>
          </p:nvPr>
        </p:nvSpPr>
        <p:spPr>
          <a:xfrm>
            <a:off x="228600" y="1885950"/>
            <a:ext cx="8686800" cy="685800"/>
          </a:xfrm>
          <a:prstGeom prst="rect">
            <a:avLst/>
          </a:prstGeom>
          <a:noFill/>
          <a:ln>
            <a:noFill/>
          </a:ln>
        </p:spPr>
        <p:txBody>
          <a:bodyPr anchorCtr="0" anchor="b" bIns="91425" lIns="0" spcFirstLastPara="1" rIns="0" wrap="square" tIns="0">
            <a:no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0"/>
          <p:cNvSpPr txBox="1"/>
          <p:nvPr>
            <p:ph idx="1" type="body"/>
          </p:nvPr>
        </p:nvSpPr>
        <p:spPr>
          <a:xfrm>
            <a:off x="228600" y="2571750"/>
            <a:ext cx="8686800" cy="833438"/>
          </a:xfrm>
          <a:prstGeom prst="rect">
            <a:avLst/>
          </a:prstGeom>
          <a:noFill/>
          <a:ln>
            <a:noFill/>
          </a:ln>
        </p:spPr>
        <p:txBody>
          <a:bodyPr anchorCtr="0" anchor="t" bIns="0" lIns="0" spcFirstLastPara="1" rIns="0" wrap="square" tIns="91425">
            <a:noAutofit/>
          </a:bodyPr>
          <a:lstStyle>
            <a:lvl1pPr indent="-228600" lvl="0" marL="457200" algn="ctr">
              <a:spcBef>
                <a:spcPts val="0"/>
              </a:spcBef>
              <a:spcAft>
                <a:spcPts val="0"/>
              </a:spcAft>
              <a:buSzPts val="1600"/>
              <a:buNone/>
              <a:defRPr sz="1600">
                <a:solidFill>
                  <a:schemeClr val="lt1"/>
                </a:solidFill>
              </a:defRPr>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23" name="Google Shape;223;p30"/>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pic>
        <p:nvPicPr>
          <p:cNvPr id="224" name="Google Shape;224;p30"/>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86"/>
              </a:srgbClr>
            </a:outerShdw>
          </a:effectLst>
        </p:spPr>
      </p:pic>
      <p:pic>
        <p:nvPicPr>
          <p:cNvPr descr="BIF interior.jpg" id="225" name="Google Shape;225;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6" name="Google Shape;226;p30"/>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227" name="Google Shape;227;p30"/>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pic>
        <p:nvPicPr>
          <p:cNvPr id="228" name="Google Shape;228;p30"/>
          <p:cNvPicPr preferRelativeResize="0"/>
          <p:nvPr/>
        </p:nvPicPr>
        <p:blipFill rotWithShape="1">
          <a:blip r:embed="rId4">
            <a:alphaModFix/>
          </a:blip>
          <a:srcRect b="0" l="0" r="0" t="0"/>
          <a:stretch/>
        </p:blipFill>
        <p:spPr>
          <a:xfrm>
            <a:off x="2930117" y="4719264"/>
            <a:ext cx="3283767" cy="274320"/>
          </a:xfrm>
          <a:prstGeom prst="rect">
            <a:avLst/>
          </a:prstGeom>
          <a:noFill/>
          <a:ln>
            <a:noFill/>
          </a:ln>
          <a:effectLst>
            <a:outerShdw blurRad="203200" sx="104000" rotWithShape="0" algn="ctr" sy="104000">
              <a:srgbClr val="000000">
                <a:alpha val="75686"/>
              </a:srgbClr>
            </a:outerShdw>
          </a:effectLst>
        </p:spPr>
      </p:pic>
      <p:pic>
        <p:nvPicPr>
          <p:cNvPr descr="BIF interior.jpg" id="229" name="Google Shape;229;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0" name="Google Shape;230;p30"/>
          <p:cNvSpPr/>
          <p:nvPr/>
        </p:nvSpPr>
        <p:spPr>
          <a:xfrm>
            <a:off x="0" y="1399350"/>
            <a:ext cx="9144000" cy="2344801"/>
          </a:xfrm>
          <a:prstGeom prst="rect">
            <a:avLst/>
          </a:prstGeom>
          <a:solidFill>
            <a:srgbClr val="D52C0E">
              <a:alpha val="77647"/>
            </a:srgbClr>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4362C"/>
              </a:solidFill>
              <a:latin typeface="Arial"/>
              <a:ea typeface="Arial"/>
              <a:cs typeface="Arial"/>
              <a:sym typeface="Arial"/>
            </a:endParaRPr>
          </a:p>
        </p:txBody>
      </p:sp>
      <p:pic>
        <p:nvPicPr>
          <p:cNvPr id="231" name="Google Shape;231;p30"/>
          <p:cNvPicPr preferRelativeResize="0"/>
          <p:nvPr/>
        </p:nvPicPr>
        <p:blipFill rotWithShape="1">
          <a:blip r:embed="rId3">
            <a:alphaModFix/>
          </a:blip>
          <a:srcRect b="0" l="0" r="0" t="0"/>
          <a:stretch/>
        </p:blipFill>
        <p:spPr>
          <a:xfrm>
            <a:off x="930120" y="533832"/>
            <a:ext cx="2267712" cy="472440"/>
          </a:xfrm>
          <a:prstGeom prst="rect">
            <a:avLst/>
          </a:prstGeom>
          <a:noFill/>
          <a:ln>
            <a:noFill/>
          </a:ln>
        </p:spPr>
      </p:pic>
      <p:sp>
        <p:nvSpPr>
          <p:cNvPr id="232" name="Google Shape;232;p30"/>
          <p:cNvSpPr txBox="1"/>
          <p:nvPr/>
        </p:nvSpPr>
        <p:spPr>
          <a:xfrm>
            <a:off x="3313890" y="3420534"/>
            <a:ext cx="2671864" cy="181583"/>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zh-TW" sz="1000" u="none" cap="none" strike="noStrike">
                <a:solidFill>
                  <a:schemeClr val="dk1"/>
                </a:solidFill>
                <a:latin typeface="Arial"/>
                <a:ea typeface="Arial"/>
                <a:cs typeface="Arial"/>
                <a:sym typeface="Arial"/>
              </a:rPr>
              <a:t>Magelli Office of Experiential Learning</a:t>
            </a:r>
            <a:endParaRPr/>
          </a:p>
        </p:txBody>
      </p:sp>
    </p:spTree>
  </p:cSld>
  <p:clrMapOvr>
    <a:masterClrMapping/>
  </p:clrMapOvr>
  <p:extLst>
    <p:ext uri="{DCECCB84-F9BA-43D5-87BE-67443E8EF086}">
      <p15:sldGuideLst>
        <p15:guide id="1" pos="2880">
          <p15:clr>
            <a:srgbClr val="FBAE40"/>
          </p15:clr>
        </p15:guide>
        <p15:guide id="2" orient="horz" pos="16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Section" type="secHead">
  <p:cSld name="SECTION_HEADER">
    <p:bg>
      <p:bgPr>
        <a:solidFill>
          <a:schemeClr val="accent2"/>
        </a:solidFill>
      </p:bgPr>
    </p:bg>
    <p:spTree>
      <p:nvGrpSpPr>
        <p:cNvPr id="233" name="Shape 233"/>
        <p:cNvGrpSpPr/>
        <p:nvPr/>
      </p:nvGrpSpPr>
      <p:grpSpPr>
        <a:xfrm>
          <a:off x="0" y="0"/>
          <a:ext cx="0" cy="0"/>
          <a:chOff x="0" y="0"/>
          <a:chExt cx="0" cy="0"/>
        </a:xfrm>
      </p:grpSpPr>
      <p:sp>
        <p:nvSpPr>
          <p:cNvPr id="234" name="Google Shape;234;p31"/>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235" name="Google Shape;235;p31"/>
          <p:cNvSpPr txBox="1"/>
          <p:nvPr>
            <p:ph type="title"/>
          </p:nvPr>
        </p:nvSpPr>
        <p:spPr>
          <a:xfrm>
            <a:off x="722313" y="1549400"/>
            <a:ext cx="7772400" cy="1022350"/>
          </a:xfrm>
          <a:prstGeom prst="rect">
            <a:avLst/>
          </a:prstGeom>
          <a:noFill/>
          <a:ln>
            <a:noFill/>
          </a:ln>
        </p:spPr>
        <p:txBody>
          <a:bodyPr anchorCtr="0" anchor="b" bIns="91425" lIns="0" spcFirstLastPara="1" rIns="0" wrap="square" tIns="0">
            <a:noAutofit/>
          </a:bodyPr>
          <a:lstStyle>
            <a:lvl1pPr lvl="0" algn="l">
              <a:lnSpc>
                <a:spcPct val="90000"/>
              </a:lnSpc>
              <a:spcBef>
                <a:spcPts val="0"/>
              </a:spcBef>
              <a:spcAft>
                <a:spcPts val="0"/>
              </a:spcAft>
              <a:buClr>
                <a:schemeClr val="lt1"/>
              </a:buClr>
              <a:buSzPts val="3200"/>
              <a:buFont typeface="Arial"/>
              <a:buNone/>
              <a:defRPr b="1" sz="3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31"/>
          <p:cNvSpPr txBox="1"/>
          <p:nvPr>
            <p:ph idx="1" type="body"/>
          </p:nvPr>
        </p:nvSpPr>
        <p:spPr>
          <a:xfrm>
            <a:off x="722313" y="2571750"/>
            <a:ext cx="7772400" cy="1125537"/>
          </a:xfrm>
          <a:prstGeom prst="rect">
            <a:avLst/>
          </a:prstGeom>
          <a:noFill/>
          <a:ln>
            <a:noFill/>
          </a:ln>
        </p:spPr>
        <p:txBody>
          <a:bodyPr anchorCtr="0" anchor="t" bIns="0" lIns="0" spcFirstLastPara="1" rIns="0" wrap="square" tIns="91425">
            <a:noAutofit/>
          </a:bodyPr>
          <a:lstStyle>
            <a:lvl1pPr indent="-228600" lvl="0" marL="457200" algn="l">
              <a:spcBef>
                <a:spcPts val="0"/>
              </a:spcBef>
              <a:spcAft>
                <a:spcPts val="0"/>
              </a:spcAft>
              <a:buSzPts val="2000"/>
              <a:buFont typeface="Arial"/>
              <a:buNone/>
              <a:defRPr sz="2000">
                <a:solidFill>
                  <a:srgbClr val="FAD9D2"/>
                </a:solidFill>
              </a:defRPr>
            </a:lvl1pPr>
            <a:lvl2pPr indent="-228600" lvl="1" marL="914400" algn="l">
              <a:spcBef>
                <a:spcPts val="400"/>
              </a:spcBef>
              <a:spcAft>
                <a:spcPts val="0"/>
              </a:spcAft>
              <a:buSzPts val="1800"/>
              <a:buNone/>
              <a:defRPr sz="1800">
                <a:solidFill>
                  <a:srgbClr val="888B94"/>
                </a:solidFill>
              </a:defRPr>
            </a:lvl2pPr>
            <a:lvl3pPr indent="-228600" lvl="2" marL="1371600" algn="l">
              <a:spcBef>
                <a:spcPts val="320"/>
              </a:spcBef>
              <a:spcAft>
                <a:spcPts val="0"/>
              </a:spcAft>
              <a:buSzPts val="1440"/>
              <a:buNone/>
              <a:defRPr sz="1600">
                <a:solidFill>
                  <a:srgbClr val="888B94"/>
                </a:solidFill>
              </a:defRPr>
            </a:lvl3pPr>
            <a:lvl4pPr indent="-228600" lvl="3" marL="1828800" algn="l">
              <a:spcBef>
                <a:spcPts val="280"/>
              </a:spcBef>
              <a:spcAft>
                <a:spcPts val="0"/>
              </a:spcAft>
              <a:buSzPts val="980"/>
              <a:buNone/>
              <a:defRPr sz="1400">
                <a:solidFill>
                  <a:srgbClr val="888B94"/>
                </a:solidFill>
              </a:defRPr>
            </a:lvl4pPr>
            <a:lvl5pPr indent="-228600" lvl="4" marL="2286000" algn="l">
              <a:spcBef>
                <a:spcPts val="280"/>
              </a:spcBef>
              <a:spcAft>
                <a:spcPts val="0"/>
              </a:spcAft>
              <a:buSzPts val="1400"/>
              <a:buNone/>
              <a:defRPr sz="1400">
                <a:solidFill>
                  <a:srgbClr val="888B94"/>
                </a:solidFill>
              </a:defRPr>
            </a:lvl5pPr>
            <a:lvl6pPr indent="-228600" lvl="5" marL="2743200" algn="l">
              <a:spcBef>
                <a:spcPts val="280"/>
              </a:spcBef>
              <a:spcAft>
                <a:spcPts val="0"/>
              </a:spcAft>
              <a:buClr>
                <a:srgbClr val="888B94"/>
              </a:buClr>
              <a:buSzPts val="1400"/>
              <a:buNone/>
              <a:defRPr sz="1400">
                <a:solidFill>
                  <a:srgbClr val="888B94"/>
                </a:solidFill>
              </a:defRPr>
            </a:lvl6pPr>
            <a:lvl7pPr indent="-228600" lvl="6" marL="3200400" algn="l">
              <a:spcBef>
                <a:spcPts val="280"/>
              </a:spcBef>
              <a:spcAft>
                <a:spcPts val="0"/>
              </a:spcAft>
              <a:buClr>
                <a:srgbClr val="888B94"/>
              </a:buClr>
              <a:buSzPts val="1400"/>
              <a:buNone/>
              <a:defRPr sz="1400">
                <a:solidFill>
                  <a:srgbClr val="888B94"/>
                </a:solidFill>
              </a:defRPr>
            </a:lvl7pPr>
            <a:lvl8pPr indent="-228600" lvl="7" marL="3657600" algn="l">
              <a:spcBef>
                <a:spcPts val="280"/>
              </a:spcBef>
              <a:spcAft>
                <a:spcPts val="0"/>
              </a:spcAft>
              <a:buClr>
                <a:srgbClr val="888B94"/>
              </a:buClr>
              <a:buSzPts val="1400"/>
              <a:buNone/>
              <a:defRPr sz="1400">
                <a:solidFill>
                  <a:srgbClr val="888B94"/>
                </a:solidFill>
              </a:defRPr>
            </a:lvl8pPr>
            <a:lvl9pPr indent="-228600" lvl="8" marL="4114800" algn="l">
              <a:spcBef>
                <a:spcPts val="280"/>
              </a:spcBef>
              <a:spcAft>
                <a:spcPts val="0"/>
              </a:spcAft>
              <a:buClr>
                <a:srgbClr val="888B94"/>
              </a:buClr>
              <a:buSzPts val="1400"/>
              <a:buNone/>
              <a:defRPr sz="1400">
                <a:solidFill>
                  <a:srgbClr val="888B94"/>
                </a:solidFill>
              </a:defRPr>
            </a:lvl9pPr>
          </a:lstStyle>
          <a:p/>
        </p:txBody>
      </p:sp>
      <p:sp>
        <p:nvSpPr>
          <p:cNvPr id="237" name="Google Shape;237;p31"/>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rgbClr val="FAD9D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31"/>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rgbClr val="FAD9D2"/>
                </a:solidFill>
                <a:latin typeface="Arial"/>
                <a:ea typeface="Arial"/>
                <a:cs typeface="Arial"/>
                <a:sym typeface="Arial"/>
              </a:defRPr>
            </a:lvl1pPr>
            <a:lvl2pPr indent="0" lvl="1" marL="0" algn="r">
              <a:spcBef>
                <a:spcPts val="0"/>
              </a:spcBef>
              <a:buNone/>
              <a:defRPr b="0" i="0" sz="800" u="none" cap="none" strike="noStrike">
                <a:solidFill>
                  <a:srgbClr val="FAD9D2"/>
                </a:solidFill>
                <a:latin typeface="Arial"/>
                <a:ea typeface="Arial"/>
                <a:cs typeface="Arial"/>
                <a:sym typeface="Arial"/>
              </a:defRPr>
            </a:lvl2pPr>
            <a:lvl3pPr indent="0" lvl="2" marL="0" algn="r">
              <a:spcBef>
                <a:spcPts val="0"/>
              </a:spcBef>
              <a:buNone/>
              <a:defRPr b="0" i="0" sz="800" u="none" cap="none" strike="noStrike">
                <a:solidFill>
                  <a:srgbClr val="FAD9D2"/>
                </a:solidFill>
                <a:latin typeface="Arial"/>
                <a:ea typeface="Arial"/>
                <a:cs typeface="Arial"/>
                <a:sym typeface="Arial"/>
              </a:defRPr>
            </a:lvl3pPr>
            <a:lvl4pPr indent="0" lvl="3" marL="0" algn="r">
              <a:spcBef>
                <a:spcPts val="0"/>
              </a:spcBef>
              <a:buNone/>
              <a:defRPr b="0" i="0" sz="800" u="none" cap="none" strike="noStrike">
                <a:solidFill>
                  <a:srgbClr val="FAD9D2"/>
                </a:solidFill>
                <a:latin typeface="Arial"/>
                <a:ea typeface="Arial"/>
                <a:cs typeface="Arial"/>
                <a:sym typeface="Arial"/>
              </a:defRPr>
            </a:lvl4pPr>
            <a:lvl5pPr indent="0" lvl="4" marL="0" algn="r">
              <a:spcBef>
                <a:spcPts val="0"/>
              </a:spcBef>
              <a:buNone/>
              <a:defRPr b="0" i="0" sz="800" u="none" cap="none" strike="noStrike">
                <a:solidFill>
                  <a:srgbClr val="FAD9D2"/>
                </a:solidFill>
                <a:latin typeface="Arial"/>
                <a:ea typeface="Arial"/>
                <a:cs typeface="Arial"/>
                <a:sym typeface="Arial"/>
              </a:defRPr>
            </a:lvl5pPr>
            <a:lvl6pPr indent="0" lvl="5" marL="0" algn="r">
              <a:spcBef>
                <a:spcPts val="0"/>
              </a:spcBef>
              <a:buNone/>
              <a:defRPr b="0" i="0" sz="800" u="none" cap="none" strike="noStrike">
                <a:solidFill>
                  <a:srgbClr val="FAD9D2"/>
                </a:solidFill>
                <a:latin typeface="Arial"/>
                <a:ea typeface="Arial"/>
                <a:cs typeface="Arial"/>
                <a:sym typeface="Arial"/>
              </a:defRPr>
            </a:lvl6pPr>
            <a:lvl7pPr indent="0" lvl="6" marL="0" algn="r">
              <a:spcBef>
                <a:spcPts val="0"/>
              </a:spcBef>
              <a:buNone/>
              <a:defRPr b="0" i="0" sz="800" u="none" cap="none" strike="noStrike">
                <a:solidFill>
                  <a:srgbClr val="FAD9D2"/>
                </a:solidFill>
                <a:latin typeface="Arial"/>
                <a:ea typeface="Arial"/>
                <a:cs typeface="Arial"/>
                <a:sym typeface="Arial"/>
              </a:defRPr>
            </a:lvl7pPr>
            <a:lvl8pPr indent="0" lvl="7" marL="0" algn="r">
              <a:spcBef>
                <a:spcPts val="0"/>
              </a:spcBef>
              <a:buNone/>
              <a:defRPr b="0" i="0" sz="800" u="none" cap="none" strike="noStrike">
                <a:solidFill>
                  <a:srgbClr val="FAD9D2"/>
                </a:solidFill>
                <a:latin typeface="Arial"/>
                <a:ea typeface="Arial"/>
                <a:cs typeface="Arial"/>
                <a:sym typeface="Arial"/>
              </a:defRPr>
            </a:lvl8pPr>
            <a:lvl9pPr indent="0" lvl="8" marL="0" algn="r">
              <a:spcBef>
                <a:spcPts val="0"/>
              </a:spcBef>
              <a:buNone/>
              <a:defRPr b="0" i="0" sz="800" u="none" cap="none" strike="noStrike">
                <a:solidFill>
                  <a:srgbClr val="FAD9D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descr="Block I blue.tif" id="239" name="Google Shape;239;p31"/>
          <p:cNvSpPr/>
          <p:nvPr/>
        </p:nvSpPr>
        <p:spPr>
          <a:xfrm>
            <a:off x="8598807" y="206374"/>
            <a:ext cx="316593" cy="457200"/>
          </a:xfrm>
          <a:prstGeom prst="rect">
            <a:avLst/>
          </a:prstGeom>
          <a:solidFill>
            <a:srgbClr val="FFFFFF"/>
          </a:solidFill>
          <a:ln>
            <a:noFill/>
          </a:ln>
        </p:spPr>
      </p:sp>
      <p:sp>
        <p:nvSpPr>
          <p:cNvPr id="240" name="Google Shape;240;p31"/>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descr="Block I blue.tif" id="241" name="Google Shape;241;p31"/>
          <p:cNvSpPr/>
          <p:nvPr/>
        </p:nvSpPr>
        <p:spPr>
          <a:xfrm>
            <a:off x="8598807" y="206374"/>
            <a:ext cx="316593" cy="457200"/>
          </a:xfrm>
          <a:prstGeom prst="rect">
            <a:avLst/>
          </a:prstGeom>
          <a:solidFill>
            <a:srgbClr val="FFFFFF"/>
          </a:solidFill>
          <a:ln>
            <a:noFill/>
          </a:ln>
        </p:spPr>
      </p:sp>
      <p:sp>
        <p:nvSpPr>
          <p:cNvPr id="242" name="Google Shape;242;p31"/>
          <p:cNvSpPr/>
          <p:nvPr/>
        </p:nvSpPr>
        <p:spPr>
          <a:xfrm>
            <a:off x="7395210" y="0"/>
            <a:ext cx="1748790" cy="929640"/>
          </a:xfrm>
          <a:prstGeom prst="rect">
            <a:avLst/>
          </a:prstGeom>
          <a:solidFill>
            <a:schemeClr val="accent2"/>
          </a:solid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descr="Block I blue.tif" id="243" name="Google Shape;243;p31"/>
          <p:cNvSpPr/>
          <p:nvPr/>
        </p:nvSpPr>
        <p:spPr>
          <a:xfrm>
            <a:off x="8598807" y="206374"/>
            <a:ext cx="316593" cy="457200"/>
          </a:xfrm>
          <a:prstGeom prst="rect">
            <a:avLst/>
          </a:prstGeom>
          <a:solidFill>
            <a:srgbClr val="FFFFFF"/>
          </a:solidFill>
          <a:ln>
            <a:noFill/>
          </a:ln>
        </p:spPr>
      </p:sp>
    </p:spTree>
  </p:cSld>
  <p:clrMapOvr>
    <a:masterClrMapping/>
  </p:clrMapOvr>
  <p:extLst>
    <p:ext uri="{DCECCB84-F9BA-43D5-87BE-67443E8EF086}">
      <p15:sldGuideLst>
        <p15:guide id="1" orient="horz" pos="16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Section">
  <p:cSld name="Sub Section">
    <p:bg>
      <p:bgPr>
        <a:solidFill>
          <a:schemeClr val="lt1"/>
        </a:solidFill>
      </p:bgPr>
    </p:bg>
    <p:spTree>
      <p:nvGrpSpPr>
        <p:cNvPr id="244" name="Shape 244"/>
        <p:cNvGrpSpPr/>
        <p:nvPr/>
      </p:nvGrpSpPr>
      <p:grpSpPr>
        <a:xfrm>
          <a:off x="0" y="0"/>
          <a:ext cx="0" cy="0"/>
          <a:chOff x="0" y="0"/>
          <a:chExt cx="0" cy="0"/>
        </a:xfrm>
      </p:grpSpPr>
      <p:sp>
        <p:nvSpPr>
          <p:cNvPr id="245" name="Google Shape;245;p32"/>
          <p:cNvSpPr txBox="1"/>
          <p:nvPr>
            <p:ph type="title"/>
          </p:nvPr>
        </p:nvSpPr>
        <p:spPr>
          <a:xfrm>
            <a:off x="722313" y="1549400"/>
            <a:ext cx="7772400" cy="1022350"/>
          </a:xfrm>
          <a:prstGeom prst="rect">
            <a:avLst/>
          </a:prstGeom>
          <a:noFill/>
          <a:ln>
            <a:noFill/>
          </a:ln>
        </p:spPr>
        <p:txBody>
          <a:bodyPr anchorCtr="0" anchor="b" bIns="91425" lIns="0" spcFirstLastPara="1" rIns="0" wrap="square" tIns="0">
            <a:noAutofit/>
          </a:bodyPr>
          <a:lstStyle>
            <a:lvl1pPr lvl="0" algn="l">
              <a:lnSpc>
                <a:spcPct val="90000"/>
              </a:lnSpc>
              <a:spcBef>
                <a:spcPts val="0"/>
              </a:spcBef>
              <a:spcAft>
                <a:spcPts val="0"/>
              </a:spcAft>
              <a:buClr>
                <a:schemeClr val="accent2"/>
              </a:buClr>
              <a:buSzPts val="3200"/>
              <a:buFont typeface="Arial"/>
              <a:buNone/>
              <a:defRPr b="1" sz="32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32"/>
          <p:cNvSpPr txBox="1"/>
          <p:nvPr>
            <p:ph idx="1" type="body"/>
          </p:nvPr>
        </p:nvSpPr>
        <p:spPr>
          <a:xfrm>
            <a:off x="722313" y="2571750"/>
            <a:ext cx="7772400" cy="1125537"/>
          </a:xfrm>
          <a:prstGeom prst="rect">
            <a:avLst/>
          </a:prstGeom>
          <a:noFill/>
          <a:ln>
            <a:noFill/>
          </a:ln>
        </p:spPr>
        <p:txBody>
          <a:bodyPr anchorCtr="0" anchor="t" bIns="0" lIns="0" spcFirstLastPara="1" rIns="0" wrap="square" tIns="91425">
            <a:noAutofit/>
          </a:bodyPr>
          <a:lstStyle>
            <a:lvl1pPr indent="-228600" lvl="0" marL="457200" algn="l">
              <a:spcBef>
                <a:spcPts val="360"/>
              </a:spcBef>
              <a:spcAft>
                <a:spcPts val="0"/>
              </a:spcAft>
              <a:buSzPts val="1800"/>
              <a:buNone/>
              <a:defRPr sz="1800">
                <a:solidFill>
                  <a:schemeClr val="dk1"/>
                </a:solidFill>
              </a:defRPr>
            </a:lvl1pPr>
            <a:lvl2pPr indent="-228600" lvl="1" marL="914400" algn="l">
              <a:spcBef>
                <a:spcPts val="360"/>
              </a:spcBef>
              <a:spcAft>
                <a:spcPts val="0"/>
              </a:spcAft>
              <a:buSzPts val="1800"/>
              <a:buNone/>
              <a:defRPr sz="1800">
                <a:solidFill>
                  <a:srgbClr val="888B94"/>
                </a:solidFill>
              </a:defRPr>
            </a:lvl2pPr>
            <a:lvl3pPr indent="-228600" lvl="2" marL="1371600" algn="l">
              <a:spcBef>
                <a:spcPts val="320"/>
              </a:spcBef>
              <a:spcAft>
                <a:spcPts val="0"/>
              </a:spcAft>
              <a:buSzPts val="1440"/>
              <a:buNone/>
              <a:defRPr sz="1600">
                <a:solidFill>
                  <a:srgbClr val="888B94"/>
                </a:solidFill>
              </a:defRPr>
            </a:lvl3pPr>
            <a:lvl4pPr indent="-228600" lvl="3" marL="1828800" algn="l">
              <a:spcBef>
                <a:spcPts val="280"/>
              </a:spcBef>
              <a:spcAft>
                <a:spcPts val="0"/>
              </a:spcAft>
              <a:buSzPts val="980"/>
              <a:buNone/>
              <a:defRPr sz="1400">
                <a:solidFill>
                  <a:srgbClr val="888B94"/>
                </a:solidFill>
              </a:defRPr>
            </a:lvl4pPr>
            <a:lvl5pPr indent="-228600" lvl="4" marL="2286000" algn="l">
              <a:spcBef>
                <a:spcPts val="280"/>
              </a:spcBef>
              <a:spcAft>
                <a:spcPts val="0"/>
              </a:spcAft>
              <a:buSzPts val="1400"/>
              <a:buNone/>
              <a:defRPr sz="1400">
                <a:solidFill>
                  <a:srgbClr val="888B94"/>
                </a:solidFill>
              </a:defRPr>
            </a:lvl5pPr>
            <a:lvl6pPr indent="-228600" lvl="5" marL="2743200" algn="l">
              <a:spcBef>
                <a:spcPts val="280"/>
              </a:spcBef>
              <a:spcAft>
                <a:spcPts val="0"/>
              </a:spcAft>
              <a:buClr>
                <a:srgbClr val="888B94"/>
              </a:buClr>
              <a:buSzPts val="1400"/>
              <a:buNone/>
              <a:defRPr sz="1400">
                <a:solidFill>
                  <a:srgbClr val="888B94"/>
                </a:solidFill>
              </a:defRPr>
            </a:lvl6pPr>
            <a:lvl7pPr indent="-228600" lvl="6" marL="3200400" algn="l">
              <a:spcBef>
                <a:spcPts val="280"/>
              </a:spcBef>
              <a:spcAft>
                <a:spcPts val="0"/>
              </a:spcAft>
              <a:buClr>
                <a:srgbClr val="888B94"/>
              </a:buClr>
              <a:buSzPts val="1400"/>
              <a:buNone/>
              <a:defRPr sz="1400">
                <a:solidFill>
                  <a:srgbClr val="888B94"/>
                </a:solidFill>
              </a:defRPr>
            </a:lvl7pPr>
            <a:lvl8pPr indent="-228600" lvl="7" marL="3657600" algn="l">
              <a:spcBef>
                <a:spcPts val="280"/>
              </a:spcBef>
              <a:spcAft>
                <a:spcPts val="0"/>
              </a:spcAft>
              <a:buClr>
                <a:srgbClr val="888B94"/>
              </a:buClr>
              <a:buSzPts val="1400"/>
              <a:buNone/>
              <a:defRPr sz="1400">
                <a:solidFill>
                  <a:srgbClr val="888B94"/>
                </a:solidFill>
              </a:defRPr>
            </a:lvl8pPr>
            <a:lvl9pPr indent="-228600" lvl="8" marL="4114800" algn="l">
              <a:spcBef>
                <a:spcPts val="280"/>
              </a:spcBef>
              <a:spcAft>
                <a:spcPts val="0"/>
              </a:spcAft>
              <a:buClr>
                <a:srgbClr val="888B94"/>
              </a:buClr>
              <a:buSzPts val="1400"/>
              <a:buNone/>
              <a:defRPr sz="1400">
                <a:solidFill>
                  <a:srgbClr val="888B94"/>
                </a:solidFill>
              </a:defRPr>
            </a:lvl9pPr>
          </a:lstStyle>
          <a:p/>
        </p:txBody>
      </p:sp>
      <p:sp>
        <p:nvSpPr>
          <p:cNvPr id="247" name="Google Shape;247;p32"/>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2"/>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p:cSld name="Slide">
    <p:spTree>
      <p:nvGrpSpPr>
        <p:cNvPr id="249" name="Shape 249"/>
        <p:cNvGrpSpPr/>
        <p:nvPr/>
      </p:nvGrpSpPr>
      <p:grpSpPr>
        <a:xfrm>
          <a:off x="0" y="0"/>
          <a:ext cx="0" cy="0"/>
          <a:chOff x="0" y="0"/>
          <a:chExt cx="0" cy="0"/>
        </a:xfrm>
      </p:grpSpPr>
      <p:sp>
        <p:nvSpPr>
          <p:cNvPr id="250" name="Google Shape;250;p33"/>
          <p:cNvSpPr txBox="1"/>
          <p:nvPr>
            <p:ph idx="1" type="body"/>
          </p:nvPr>
        </p:nvSpPr>
        <p:spPr>
          <a:xfrm>
            <a:off x="228600" y="4476750"/>
            <a:ext cx="8686800" cy="457200"/>
          </a:xfrm>
          <a:prstGeom prst="rect">
            <a:avLst/>
          </a:prstGeom>
          <a:noFill/>
          <a:ln cap="flat" cmpd="sng" w="9525">
            <a:solidFill>
              <a:schemeClr val="dk1"/>
            </a:solidFill>
            <a:prstDash val="solid"/>
            <a:round/>
            <a:headEnd len="sm" w="sm" type="none"/>
            <a:tailEnd len="sm" w="sm" type="none"/>
          </a:ln>
        </p:spPr>
        <p:txBody>
          <a:bodyPr anchorCtr="0" anchor="ctr" bIns="91425" lIns="457200" spcFirstLastPara="1" rIns="457200" wrap="square" tIns="91425">
            <a:noAutofit/>
          </a:bodyPr>
          <a:lstStyle>
            <a:lvl1pPr indent="-228600" lvl="0" marL="457200" algn="ctr">
              <a:lnSpc>
                <a:spcPct val="90000"/>
              </a:lnSpc>
              <a:spcBef>
                <a:spcPts val="0"/>
              </a:spcBef>
              <a:spcAft>
                <a:spcPts val="0"/>
              </a:spcAft>
              <a:buSzPts val="1400"/>
              <a:buNone/>
              <a:defRPr sz="1400">
                <a:solidFill>
                  <a:schemeClr val="dk1"/>
                </a:solidFill>
              </a:defRPr>
            </a:lvl1pPr>
            <a:lvl2pPr indent="-228600" lvl="1" marL="914400" algn="ctr">
              <a:spcBef>
                <a:spcPts val="280"/>
              </a:spcBef>
              <a:spcAft>
                <a:spcPts val="0"/>
              </a:spcAft>
              <a:buSzPts val="1400"/>
              <a:buNone/>
              <a:defRPr sz="1400"/>
            </a:lvl2pPr>
            <a:lvl3pPr indent="-228600" lvl="2" marL="1371600" algn="ctr">
              <a:spcBef>
                <a:spcPts val="280"/>
              </a:spcBef>
              <a:spcAft>
                <a:spcPts val="0"/>
              </a:spcAft>
              <a:buSzPts val="1260"/>
              <a:buNone/>
              <a:defRPr sz="1400"/>
            </a:lvl3pPr>
            <a:lvl4pPr indent="-228600" lvl="3" marL="1828800" algn="ctr">
              <a:spcBef>
                <a:spcPts val="280"/>
              </a:spcBef>
              <a:spcAft>
                <a:spcPts val="0"/>
              </a:spcAft>
              <a:buSzPts val="980"/>
              <a:buNone/>
              <a:defRPr sz="1400"/>
            </a:lvl4pPr>
            <a:lvl5pPr indent="-228600" lvl="4" marL="2286000" algn="ctr">
              <a:spcBef>
                <a:spcPts val="280"/>
              </a:spcBef>
              <a:spcAft>
                <a:spcPts val="0"/>
              </a:spcAft>
              <a:buSzPts val="1400"/>
              <a:buNone/>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1" name="Google Shape;251;p33"/>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33"/>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253" name="Google Shape;253;p33"/>
          <p:cNvSpPr txBox="1"/>
          <p:nvPr>
            <p:ph type="title"/>
          </p:nvPr>
        </p:nvSpPr>
        <p:spPr>
          <a:xfrm>
            <a:off x="228600" y="209550"/>
            <a:ext cx="8686800" cy="545464"/>
          </a:xfrm>
          <a:prstGeom prst="rect">
            <a:avLst/>
          </a:prstGeom>
          <a:noFill/>
          <a:ln>
            <a:noFill/>
          </a:ln>
        </p:spPr>
        <p:txBody>
          <a:bodyPr anchorCtr="0" anchor="ctr" bIns="0" lIns="0" spcFirstLastPara="1" rIns="1097275"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724">
          <p15:clr>
            <a:srgbClr val="F26B43"/>
          </p15:clr>
        </p15:guide>
        <p15:guide id="2" pos="2808">
          <p15:clr>
            <a:srgbClr val="FDE53C"/>
          </p15:clr>
        </p15:guide>
        <p15:guide id="3" pos="2952">
          <p15:clr>
            <a:srgbClr val="FDE53C"/>
          </p15:clr>
        </p15:guide>
        <p15:guide id="4" orient="horz" pos="612">
          <p15:clr>
            <a:srgbClr val="F26B43"/>
          </p15:clr>
        </p15:guide>
        <p15:guide id="5" orient="horz" pos="16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p:cSld name="1_Slide">
    <p:spTree>
      <p:nvGrpSpPr>
        <p:cNvPr id="254" name="Shape 254"/>
        <p:cNvGrpSpPr/>
        <p:nvPr/>
      </p:nvGrpSpPr>
      <p:grpSpPr>
        <a:xfrm>
          <a:off x="0" y="0"/>
          <a:ext cx="0" cy="0"/>
          <a:chOff x="0" y="0"/>
          <a:chExt cx="0" cy="0"/>
        </a:xfrm>
      </p:grpSpPr>
      <p:sp>
        <p:nvSpPr>
          <p:cNvPr id="255" name="Google Shape;255;p34"/>
          <p:cNvSpPr txBox="1"/>
          <p:nvPr>
            <p:ph type="title"/>
          </p:nvPr>
        </p:nvSpPr>
        <p:spPr>
          <a:xfrm>
            <a:off x="228600" y="352609"/>
            <a:ext cx="7661910" cy="618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 name="Google Shape;256;p34"/>
          <p:cNvSpPr txBox="1"/>
          <p:nvPr>
            <p:ph idx="1" type="body"/>
          </p:nvPr>
        </p:nvSpPr>
        <p:spPr>
          <a:xfrm>
            <a:off x="228600" y="4476750"/>
            <a:ext cx="8686800" cy="457200"/>
          </a:xfrm>
          <a:prstGeom prst="rect">
            <a:avLst/>
          </a:prstGeom>
          <a:noFill/>
          <a:ln cap="flat" cmpd="sng" w="9525">
            <a:solidFill>
              <a:schemeClr val="dk1"/>
            </a:solidFill>
            <a:prstDash val="solid"/>
            <a:round/>
            <a:headEnd len="sm" w="sm" type="none"/>
            <a:tailEnd len="sm" w="sm" type="none"/>
          </a:ln>
        </p:spPr>
        <p:txBody>
          <a:bodyPr anchorCtr="0" anchor="ctr" bIns="91425" lIns="457200" spcFirstLastPara="1" rIns="457200" wrap="square" tIns="91425">
            <a:noAutofit/>
          </a:bodyPr>
          <a:lstStyle>
            <a:lvl1pPr indent="-228600" lvl="0" marL="457200" algn="ctr">
              <a:lnSpc>
                <a:spcPct val="90000"/>
              </a:lnSpc>
              <a:spcBef>
                <a:spcPts val="0"/>
              </a:spcBef>
              <a:spcAft>
                <a:spcPts val="0"/>
              </a:spcAft>
              <a:buSzPts val="1400"/>
              <a:buNone/>
              <a:defRPr sz="1400">
                <a:solidFill>
                  <a:schemeClr val="dk1"/>
                </a:solidFill>
              </a:defRPr>
            </a:lvl1pPr>
            <a:lvl2pPr indent="-228600" lvl="1" marL="914400" algn="ctr">
              <a:spcBef>
                <a:spcPts val="280"/>
              </a:spcBef>
              <a:spcAft>
                <a:spcPts val="0"/>
              </a:spcAft>
              <a:buSzPts val="1400"/>
              <a:buNone/>
              <a:defRPr sz="1400"/>
            </a:lvl2pPr>
            <a:lvl3pPr indent="-228600" lvl="2" marL="1371600" algn="ctr">
              <a:spcBef>
                <a:spcPts val="280"/>
              </a:spcBef>
              <a:spcAft>
                <a:spcPts val="0"/>
              </a:spcAft>
              <a:buSzPts val="1260"/>
              <a:buNone/>
              <a:defRPr sz="1400"/>
            </a:lvl3pPr>
            <a:lvl4pPr indent="-228600" lvl="3" marL="1828800" algn="ctr">
              <a:spcBef>
                <a:spcPts val="280"/>
              </a:spcBef>
              <a:spcAft>
                <a:spcPts val="0"/>
              </a:spcAft>
              <a:buSzPts val="980"/>
              <a:buNone/>
              <a:defRPr sz="1400"/>
            </a:lvl4pPr>
            <a:lvl5pPr indent="-228600" lvl="4" marL="2286000" algn="ctr">
              <a:spcBef>
                <a:spcPts val="280"/>
              </a:spcBef>
              <a:spcAft>
                <a:spcPts val="0"/>
              </a:spcAft>
              <a:buSzPts val="1400"/>
              <a:buNone/>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7" name="Google Shape;257;p34"/>
          <p:cNvSpPr txBox="1"/>
          <p:nvPr>
            <p:ph idx="2" type="body"/>
          </p:nvPr>
        </p:nvSpPr>
        <p:spPr>
          <a:xfrm>
            <a:off x="228600" y="209550"/>
            <a:ext cx="4016375" cy="137160"/>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000"/>
              <a:buNone/>
              <a:defRPr b="1" sz="1000">
                <a:solidFill>
                  <a:schemeClr val="dk1"/>
                </a:solidFill>
              </a:defRPr>
            </a:lvl1pPr>
            <a:lvl2pPr indent="-342900" lvl="1" marL="914400" algn="l">
              <a:spcBef>
                <a:spcPts val="360"/>
              </a:spcBef>
              <a:spcAft>
                <a:spcPts val="0"/>
              </a:spcAft>
              <a:buSzPts val="1800"/>
              <a:buChar char="▪"/>
              <a:defRPr/>
            </a:lvl2pPr>
            <a:lvl3pPr indent="-331469" lvl="2" marL="1371600" algn="l">
              <a:spcBef>
                <a:spcPts val="360"/>
              </a:spcBef>
              <a:spcAft>
                <a:spcPts val="0"/>
              </a:spcAft>
              <a:buSzPts val="1620"/>
              <a:buChar char="o"/>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8" name="Google Shape;258;p34"/>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34"/>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800" u="none" cap="none" strike="noStrike">
                <a:solidFill>
                  <a:schemeClr val="dk1"/>
                </a:solidFill>
                <a:latin typeface="Arial"/>
                <a:ea typeface="Arial"/>
                <a:cs typeface="Arial"/>
                <a:sym typeface="Arial"/>
              </a:defRPr>
            </a:lvl1pPr>
            <a:lvl2pPr indent="0" lvl="1" marL="0" algn="r">
              <a:spcBef>
                <a:spcPts val="0"/>
              </a:spcBef>
              <a:buNone/>
              <a:defRPr b="0" i="0" sz="800" u="none" cap="none" strike="noStrike">
                <a:solidFill>
                  <a:schemeClr val="dk1"/>
                </a:solidFill>
                <a:latin typeface="Arial"/>
                <a:ea typeface="Arial"/>
                <a:cs typeface="Arial"/>
                <a:sym typeface="Arial"/>
              </a:defRPr>
            </a:lvl2pPr>
            <a:lvl3pPr indent="0" lvl="2" marL="0" algn="r">
              <a:spcBef>
                <a:spcPts val="0"/>
              </a:spcBef>
              <a:buNone/>
              <a:defRPr b="0" i="0" sz="800" u="none" cap="none" strike="noStrike">
                <a:solidFill>
                  <a:schemeClr val="dk1"/>
                </a:solidFill>
                <a:latin typeface="Arial"/>
                <a:ea typeface="Arial"/>
                <a:cs typeface="Arial"/>
                <a:sym typeface="Arial"/>
              </a:defRPr>
            </a:lvl3pPr>
            <a:lvl4pPr indent="0" lvl="3" marL="0" algn="r">
              <a:spcBef>
                <a:spcPts val="0"/>
              </a:spcBef>
              <a:buNone/>
              <a:defRPr b="0" i="0" sz="800" u="none" cap="none" strike="noStrike">
                <a:solidFill>
                  <a:schemeClr val="dk1"/>
                </a:solidFill>
                <a:latin typeface="Arial"/>
                <a:ea typeface="Arial"/>
                <a:cs typeface="Arial"/>
                <a:sym typeface="Arial"/>
              </a:defRPr>
            </a:lvl4pPr>
            <a:lvl5pPr indent="0" lvl="4" marL="0" algn="r">
              <a:spcBef>
                <a:spcPts val="0"/>
              </a:spcBef>
              <a:buNone/>
              <a:defRPr b="0" i="0" sz="800" u="none" cap="none" strike="noStrike">
                <a:solidFill>
                  <a:schemeClr val="dk1"/>
                </a:solidFill>
                <a:latin typeface="Arial"/>
                <a:ea typeface="Arial"/>
                <a:cs typeface="Arial"/>
                <a:sym typeface="Arial"/>
              </a:defRPr>
            </a:lvl5pPr>
            <a:lvl6pPr indent="0" lvl="5" marL="0" algn="r">
              <a:spcBef>
                <a:spcPts val="0"/>
              </a:spcBef>
              <a:buNone/>
              <a:defRPr b="0" i="0" sz="800" u="none" cap="none" strike="noStrike">
                <a:solidFill>
                  <a:schemeClr val="dk1"/>
                </a:solidFill>
                <a:latin typeface="Arial"/>
                <a:ea typeface="Arial"/>
                <a:cs typeface="Arial"/>
                <a:sym typeface="Arial"/>
              </a:defRPr>
            </a:lvl6pPr>
            <a:lvl7pPr indent="0" lvl="6" marL="0" algn="r">
              <a:spcBef>
                <a:spcPts val="0"/>
              </a:spcBef>
              <a:buNone/>
              <a:defRPr b="0" i="0" sz="800" u="none" cap="none" strike="noStrike">
                <a:solidFill>
                  <a:schemeClr val="dk1"/>
                </a:solidFill>
                <a:latin typeface="Arial"/>
                <a:ea typeface="Arial"/>
                <a:cs typeface="Arial"/>
                <a:sym typeface="Arial"/>
              </a:defRPr>
            </a:lvl7pPr>
            <a:lvl8pPr indent="0" lvl="7" marL="0" algn="r">
              <a:spcBef>
                <a:spcPts val="0"/>
              </a:spcBef>
              <a:buNone/>
              <a:defRPr b="0" i="0" sz="800" u="none" cap="none" strike="noStrike">
                <a:solidFill>
                  <a:schemeClr val="dk1"/>
                </a:solidFill>
                <a:latin typeface="Arial"/>
                <a:ea typeface="Arial"/>
                <a:cs typeface="Arial"/>
                <a:sym typeface="Arial"/>
              </a:defRPr>
            </a:lvl8pPr>
            <a:lvl9pPr indent="0" lvl="8" mar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extLst>
    <p:ext uri="{DCECCB84-F9BA-43D5-87BE-67443E8EF086}">
      <p15:sldGuideLst>
        <p15:guide id="1" orient="horz" pos="2724">
          <p15:clr>
            <a:srgbClr val="F26B43"/>
          </p15:clr>
        </p15:guide>
        <p15:guide id="2" pos="2808">
          <p15:clr>
            <a:srgbClr val="FDE53C"/>
          </p15:clr>
        </p15:guide>
        <p15:guide id="3" pos="2952">
          <p15:clr>
            <a:srgbClr val="FDE53C"/>
          </p15:clr>
        </p15:guide>
        <p15:guide id="4" orient="horz" pos="612">
          <p15:clr>
            <a:srgbClr val="F26B43"/>
          </p15:clr>
        </p15:guide>
        <p15:guide id="5" orient="horz" pos="636">
          <p15:clr>
            <a:srgbClr val="FBAE40"/>
          </p15:clr>
        </p15:guide>
        <p15:guide id="6"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image" Target="../media/image10.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image" Target="../media/image10.png"/><Relationship Id="rId2" Type="http://schemas.openxmlformats.org/officeDocument/2006/relationships/image" Target="../media/image2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228600" y="209549"/>
            <a:ext cx="8686800" cy="682500"/>
          </a:xfrm>
          <a:prstGeom prst="rect">
            <a:avLst/>
          </a:prstGeom>
          <a:noFill/>
          <a:ln>
            <a:noFill/>
          </a:ln>
        </p:spPr>
        <p:txBody>
          <a:bodyPr anchorCtr="0" anchor="ctr" bIns="0" lIns="0" spcFirstLastPara="1" rIns="1097275" wrap="square" tIns="0">
            <a:noAutofit/>
          </a:bodyPr>
          <a:lstStyle>
            <a:lvl1pPr lvl="0" marR="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18"/>
          <p:cNvSpPr txBox="1"/>
          <p:nvPr>
            <p:ph idx="1" type="body"/>
          </p:nvPr>
        </p:nvSpPr>
        <p:spPr>
          <a:xfrm>
            <a:off x="228600" y="1123950"/>
            <a:ext cx="8686800" cy="3810000"/>
          </a:xfrm>
          <a:prstGeom prst="rect">
            <a:avLst/>
          </a:prstGeom>
          <a:noFill/>
          <a:ln>
            <a:noFill/>
          </a:ln>
        </p:spPr>
        <p:txBody>
          <a:bodyPr anchorCtr="0" anchor="t" bIns="0" lIns="0" spcFirstLastPara="1" rIns="0" wrap="square" tIns="0">
            <a:noAutofit/>
          </a:bodyPr>
          <a:lstStyle>
            <a:lvl1pPr indent="-342900" lvl="0" marL="457200" marR="0" algn="l">
              <a:spcBef>
                <a:spcPts val="36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algn="l">
              <a:spcBef>
                <a:spcPts val="320"/>
              </a:spcBef>
              <a:spcAft>
                <a:spcPts val="0"/>
              </a:spcAft>
              <a:buClr>
                <a:schemeClr val="accent2"/>
              </a:buClr>
              <a:buSzPts val="1600"/>
              <a:buFont typeface="Noto Sans Symbols"/>
              <a:buChar char="▪"/>
              <a:defRPr b="0" i="0" sz="1600" u="none" cap="none" strike="noStrike">
                <a:solidFill>
                  <a:schemeClr val="dk1"/>
                </a:solidFill>
                <a:latin typeface="Arial"/>
                <a:ea typeface="Arial"/>
                <a:cs typeface="Arial"/>
                <a:sym typeface="Arial"/>
              </a:defRPr>
            </a:lvl2pPr>
            <a:lvl3pPr indent="-320039" lvl="2" marL="1371600" marR="0" algn="l">
              <a:spcBef>
                <a:spcPts val="320"/>
              </a:spcBef>
              <a:spcAft>
                <a:spcPts val="0"/>
              </a:spcAft>
              <a:buClr>
                <a:schemeClr val="accent2"/>
              </a:buClr>
              <a:buSzPts val="1440"/>
              <a:buFont typeface="Courier New"/>
              <a:buChar char="o"/>
              <a:defRPr b="0" i="0" sz="1600" u="none" cap="none" strike="noStrike">
                <a:solidFill>
                  <a:schemeClr val="dk1"/>
                </a:solidFill>
                <a:latin typeface="Arial"/>
                <a:ea typeface="Arial"/>
                <a:cs typeface="Arial"/>
                <a:sym typeface="Arial"/>
              </a:defRPr>
            </a:lvl3pPr>
            <a:lvl4pPr indent="-299719" lvl="3" marL="1828800" marR="0" algn="l">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spcBef>
                <a:spcPts val="320"/>
              </a:spcBef>
              <a:spcAft>
                <a:spcPts val="0"/>
              </a:spcAft>
              <a:buClr>
                <a:schemeClr val="accent2"/>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06" name="Google Shape;106;p18"/>
          <p:cNvCxnSpPr/>
          <p:nvPr/>
        </p:nvCxnSpPr>
        <p:spPr>
          <a:xfrm>
            <a:off x="0" y="5141912"/>
            <a:ext cx="9144000" cy="1500"/>
          </a:xfrm>
          <a:prstGeom prst="straightConnector1">
            <a:avLst/>
          </a:prstGeom>
          <a:noFill/>
          <a:ln cap="flat" cmpd="sng" w="47625">
            <a:solidFill>
              <a:schemeClr val="accent2"/>
            </a:solidFill>
            <a:prstDash val="solid"/>
            <a:round/>
            <a:headEnd len="sm" w="sm" type="none"/>
            <a:tailEnd len="sm" w="sm" type="none"/>
          </a:ln>
        </p:spPr>
      </p:cxnSp>
      <p:sp>
        <p:nvSpPr>
          <p:cNvPr id="107" name="Google Shape;107;p18"/>
          <p:cNvSpPr txBox="1"/>
          <p:nvPr>
            <p:ph idx="11" type="ftr"/>
          </p:nvPr>
        </p:nvSpPr>
        <p:spPr>
          <a:xfrm>
            <a:off x="228600" y="4933950"/>
            <a:ext cx="3657600" cy="1857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18"/>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0" i="0" sz="800" u="none" cap="none" strike="noStrike">
                <a:solidFill>
                  <a:schemeClr val="dk1"/>
                </a:solidFill>
                <a:latin typeface="Arial"/>
                <a:ea typeface="Arial"/>
                <a:cs typeface="Arial"/>
                <a:sym typeface="Arial"/>
              </a:defRPr>
            </a:lvl1pPr>
            <a:lvl2pPr indent="0" lvl="1" marL="0" marR="0" algn="r">
              <a:spcBef>
                <a:spcPts val="0"/>
              </a:spcBef>
              <a:buNone/>
              <a:defRPr b="0" i="0" sz="800" u="none" cap="none" strike="noStrike">
                <a:solidFill>
                  <a:schemeClr val="dk1"/>
                </a:solidFill>
                <a:latin typeface="Arial"/>
                <a:ea typeface="Arial"/>
                <a:cs typeface="Arial"/>
                <a:sym typeface="Arial"/>
              </a:defRPr>
            </a:lvl2pPr>
            <a:lvl3pPr indent="0" lvl="2" marL="0" marR="0" algn="r">
              <a:spcBef>
                <a:spcPts val="0"/>
              </a:spcBef>
              <a:buNone/>
              <a:defRPr b="0" i="0" sz="800" u="none" cap="none" strike="noStrike">
                <a:solidFill>
                  <a:schemeClr val="dk1"/>
                </a:solidFill>
                <a:latin typeface="Arial"/>
                <a:ea typeface="Arial"/>
                <a:cs typeface="Arial"/>
                <a:sym typeface="Arial"/>
              </a:defRPr>
            </a:lvl3pPr>
            <a:lvl4pPr indent="0" lvl="3" marL="0" marR="0" algn="r">
              <a:spcBef>
                <a:spcPts val="0"/>
              </a:spcBef>
              <a:buNone/>
              <a:defRPr b="0" i="0" sz="800" u="none" cap="none" strike="noStrike">
                <a:solidFill>
                  <a:schemeClr val="dk1"/>
                </a:solidFill>
                <a:latin typeface="Arial"/>
                <a:ea typeface="Arial"/>
                <a:cs typeface="Arial"/>
                <a:sym typeface="Arial"/>
              </a:defRPr>
            </a:lvl4pPr>
            <a:lvl5pPr indent="0" lvl="4" marL="0" marR="0" algn="r">
              <a:spcBef>
                <a:spcPts val="0"/>
              </a:spcBef>
              <a:buNone/>
              <a:defRPr b="0" i="0" sz="800" u="none" cap="none" strike="noStrike">
                <a:solidFill>
                  <a:schemeClr val="dk1"/>
                </a:solidFill>
                <a:latin typeface="Arial"/>
                <a:ea typeface="Arial"/>
                <a:cs typeface="Arial"/>
                <a:sym typeface="Arial"/>
              </a:defRPr>
            </a:lvl5pPr>
            <a:lvl6pPr indent="0" lvl="5" marL="0" marR="0" algn="r">
              <a:spcBef>
                <a:spcPts val="0"/>
              </a:spcBef>
              <a:buNone/>
              <a:defRPr b="0" i="0" sz="800" u="none" cap="none" strike="noStrike">
                <a:solidFill>
                  <a:schemeClr val="dk1"/>
                </a:solidFill>
                <a:latin typeface="Arial"/>
                <a:ea typeface="Arial"/>
                <a:cs typeface="Arial"/>
                <a:sym typeface="Arial"/>
              </a:defRPr>
            </a:lvl6pPr>
            <a:lvl7pPr indent="0" lvl="6" marL="0" marR="0" algn="r">
              <a:spcBef>
                <a:spcPts val="0"/>
              </a:spcBef>
              <a:buNone/>
              <a:defRPr b="0" i="0" sz="800" u="none" cap="none" strike="noStrike">
                <a:solidFill>
                  <a:schemeClr val="dk1"/>
                </a:solidFill>
                <a:latin typeface="Arial"/>
                <a:ea typeface="Arial"/>
                <a:cs typeface="Arial"/>
                <a:sym typeface="Arial"/>
              </a:defRPr>
            </a:lvl7pPr>
            <a:lvl8pPr indent="0" lvl="7" marL="0" marR="0" algn="r">
              <a:spcBef>
                <a:spcPts val="0"/>
              </a:spcBef>
              <a:buNone/>
              <a:defRPr b="0" i="0" sz="800" u="none" cap="none" strike="noStrike">
                <a:solidFill>
                  <a:schemeClr val="dk1"/>
                </a:solidFill>
                <a:latin typeface="Arial"/>
                <a:ea typeface="Arial"/>
                <a:cs typeface="Arial"/>
                <a:sym typeface="Arial"/>
              </a:defRPr>
            </a:lvl8pPr>
            <a:lvl9pPr indent="0" lvl="8" marL="0" marR="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descr="Illinois-Logo-Full-Color-RGB.png" id="109" name="Google Shape;109;p18"/>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sp>
        <p:nvSpPr>
          <p:cNvPr id="110" name="Google Shape;110;p18"/>
          <p:cNvSpPr/>
          <p:nvPr/>
        </p:nvSpPr>
        <p:spPr>
          <a:xfrm>
            <a:off x="8018535" y="211137"/>
            <a:ext cx="452400" cy="452400"/>
          </a:xfrm>
          <a:prstGeom prst="rect">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zh-TW" sz="800" u="none" cap="none" strike="noStrike">
                <a:solidFill>
                  <a:schemeClr val="dk1"/>
                </a:solidFill>
                <a:latin typeface="Arial"/>
                <a:ea typeface="Arial"/>
                <a:cs typeface="Arial"/>
                <a:sym typeface="Arial"/>
              </a:rPr>
              <a:t>Client Logo</a:t>
            </a:r>
            <a:endParaRPr/>
          </a:p>
        </p:txBody>
      </p:sp>
      <p:cxnSp>
        <p:nvCxnSpPr>
          <p:cNvPr id="111" name="Google Shape;111;p18"/>
          <p:cNvCxnSpPr/>
          <p:nvPr/>
        </p:nvCxnSpPr>
        <p:spPr>
          <a:xfrm>
            <a:off x="0" y="5141912"/>
            <a:ext cx="9144000" cy="1500"/>
          </a:xfrm>
          <a:prstGeom prst="straightConnector1">
            <a:avLst/>
          </a:prstGeom>
          <a:noFill/>
          <a:ln cap="flat" cmpd="sng" w="47625">
            <a:solidFill>
              <a:schemeClr val="accent2"/>
            </a:solidFill>
            <a:prstDash val="solid"/>
            <a:round/>
            <a:headEnd len="sm" w="sm" type="none"/>
            <a:tailEnd len="sm" w="sm" type="none"/>
          </a:ln>
        </p:spPr>
      </p:cxnSp>
      <p:pic>
        <p:nvPicPr>
          <p:cNvPr descr="Illinois-Logo-Full-Color-RGB.png" id="112" name="Google Shape;112;p18"/>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sp>
        <p:nvSpPr>
          <p:cNvPr id="113" name="Google Shape;113;p18"/>
          <p:cNvSpPr/>
          <p:nvPr/>
        </p:nvSpPr>
        <p:spPr>
          <a:xfrm>
            <a:off x="8018535" y="211137"/>
            <a:ext cx="452400" cy="452400"/>
          </a:xfrm>
          <a:prstGeom prst="rect">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zh-TW" sz="800" u="none" cap="none" strike="noStrike">
                <a:solidFill>
                  <a:schemeClr val="dk1"/>
                </a:solidFill>
                <a:latin typeface="Arial"/>
                <a:ea typeface="Arial"/>
                <a:cs typeface="Arial"/>
                <a:sym typeface="Arial"/>
              </a:rPr>
              <a:t>Client Logo</a:t>
            </a:r>
            <a:endParaRPr/>
          </a:p>
        </p:txBody>
      </p:sp>
      <p:cxnSp>
        <p:nvCxnSpPr>
          <p:cNvPr id="114" name="Google Shape;114;p18"/>
          <p:cNvCxnSpPr/>
          <p:nvPr/>
        </p:nvCxnSpPr>
        <p:spPr>
          <a:xfrm>
            <a:off x="0" y="5141912"/>
            <a:ext cx="9144000" cy="1500"/>
          </a:xfrm>
          <a:prstGeom prst="straightConnector1">
            <a:avLst/>
          </a:prstGeom>
          <a:noFill/>
          <a:ln cap="flat" cmpd="sng" w="47625">
            <a:solidFill>
              <a:schemeClr val="accent2"/>
            </a:solidFill>
            <a:prstDash val="solid"/>
            <a:round/>
            <a:headEnd len="sm" w="sm" type="none"/>
            <a:tailEnd len="sm" w="sm" type="none"/>
          </a:ln>
        </p:spPr>
      </p:cxnSp>
      <p:pic>
        <p:nvPicPr>
          <p:cNvPr descr="Illinois-Logo-Full-Color-RGB.png" id="115" name="Google Shape;115;p18"/>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sp>
        <p:nvSpPr>
          <p:cNvPr id="116" name="Google Shape;116;p18"/>
          <p:cNvSpPr/>
          <p:nvPr/>
        </p:nvSpPr>
        <p:spPr>
          <a:xfrm>
            <a:off x="8018535" y="211137"/>
            <a:ext cx="452400" cy="452400"/>
          </a:xfrm>
          <a:prstGeom prst="rect">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i="0" lang="zh-TW" sz="800" u="none" cap="none" strike="noStrike">
                <a:solidFill>
                  <a:schemeClr val="dk1"/>
                </a:solidFill>
                <a:latin typeface="Arial"/>
                <a:ea typeface="Arial"/>
                <a:cs typeface="Arial"/>
                <a:sym typeface="Arial"/>
              </a:rPr>
              <a:t>Client Logo</a:t>
            </a:r>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08">
          <p15:clr>
            <a:srgbClr val="F26B43"/>
          </p15:clr>
        </p15:guide>
        <p15:guide id="2" pos="144">
          <p15:clr>
            <a:srgbClr val="F26B43"/>
          </p15:clr>
        </p15:guide>
        <p15:guide id="3" pos="5616">
          <p15:clr>
            <a:srgbClr val="F26B43"/>
          </p15:clr>
        </p15:guide>
        <p15:guide id="4" orient="horz" pos="1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7"/>
          <p:cNvSpPr txBox="1"/>
          <p:nvPr>
            <p:ph type="title"/>
          </p:nvPr>
        </p:nvSpPr>
        <p:spPr>
          <a:xfrm>
            <a:off x="228600" y="209549"/>
            <a:ext cx="8686800" cy="682625"/>
          </a:xfrm>
          <a:prstGeom prst="rect">
            <a:avLst/>
          </a:prstGeom>
          <a:noFill/>
          <a:ln>
            <a:noFill/>
          </a:ln>
        </p:spPr>
        <p:txBody>
          <a:bodyPr anchorCtr="0" anchor="ctr" bIns="0" lIns="0" spcFirstLastPara="1" rIns="1097275"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5" name="Google Shape;185;p27"/>
          <p:cNvSpPr txBox="1"/>
          <p:nvPr>
            <p:ph idx="1" type="body"/>
          </p:nvPr>
        </p:nvSpPr>
        <p:spPr>
          <a:xfrm>
            <a:off x="228600" y="1123950"/>
            <a:ext cx="8686800" cy="3810000"/>
          </a:xfrm>
          <a:prstGeom prst="rect">
            <a:avLst/>
          </a:prstGeom>
          <a:noFill/>
          <a:ln>
            <a:noFill/>
          </a:ln>
        </p:spPr>
        <p:txBody>
          <a:bodyPr anchorCtr="0" anchor="t" bIns="0" lIns="0" spcFirstLastPara="1" rIns="0" wrap="square" tIns="0">
            <a:noAutofit/>
          </a:bodyPr>
          <a:lstStyle>
            <a:lvl1pPr indent="-342900" lvl="0" marL="457200" marR="0" rtl="0" algn="l">
              <a:spcBef>
                <a:spcPts val="36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accent2"/>
              </a:buClr>
              <a:buSzPts val="1600"/>
              <a:buFont typeface="Noto Sans Symbols"/>
              <a:buChar char="▪"/>
              <a:defRPr b="0" i="0" sz="1600" u="none" cap="none" strike="noStrike">
                <a:solidFill>
                  <a:schemeClr val="dk1"/>
                </a:solidFill>
                <a:latin typeface="Arial"/>
                <a:ea typeface="Arial"/>
                <a:cs typeface="Arial"/>
                <a:sym typeface="Arial"/>
              </a:defRPr>
            </a:lvl2pPr>
            <a:lvl3pPr indent="-320039" lvl="2" marL="1371600" marR="0" rtl="0" algn="l">
              <a:spcBef>
                <a:spcPts val="320"/>
              </a:spcBef>
              <a:spcAft>
                <a:spcPts val="0"/>
              </a:spcAft>
              <a:buClr>
                <a:schemeClr val="accent2"/>
              </a:buClr>
              <a:buSzPts val="1440"/>
              <a:buFont typeface="Courier New"/>
              <a:buChar char="o"/>
              <a:defRPr b="0" i="0" sz="1600" u="none" cap="none" strike="noStrike">
                <a:solidFill>
                  <a:schemeClr val="dk1"/>
                </a:solidFill>
                <a:latin typeface="Arial"/>
                <a:ea typeface="Arial"/>
                <a:cs typeface="Arial"/>
                <a:sym typeface="Arial"/>
              </a:defRPr>
            </a:lvl3pPr>
            <a:lvl4pPr indent="-299719" lvl="3" marL="1828800" marR="0" rtl="0" algn="l">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accent2"/>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186" name="Google Shape;186;p27"/>
          <p:cNvCxnSpPr/>
          <p:nvPr/>
        </p:nvCxnSpPr>
        <p:spPr>
          <a:xfrm>
            <a:off x="0" y="5141912"/>
            <a:ext cx="9144000" cy="1588"/>
          </a:xfrm>
          <a:prstGeom prst="straightConnector1">
            <a:avLst/>
          </a:prstGeom>
          <a:noFill/>
          <a:ln cap="flat" cmpd="sng" w="47625">
            <a:solidFill>
              <a:schemeClr val="accent2"/>
            </a:solidFill>
            <a:prstDash val="solid"/>
            <a:round/>
            <a:headEnd len="sm" w="sm" type="none"/>
            <a:tailEnd len="sm" w="sm" type="none"/>
          </a:ln>
        </p:spPr>
      </p:cxnSp>
      <p:sp>
        <p:nvSpPr>
          <p:cNvPr id="187" name="Google Shape;187;p27"/>
          <p:cNvSpPr txBox="1"/>
          <p:nvPr>
            <p:ph idx="11" type="ftr"/>
          </p:nvPr>
        </p:nvSpPr>
        <p:spPr>
          <a:xfrm>
            <a:off x="228600" y="4933950"/>
            <a:ext cx="3657600" cy="185738"/>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8" name="Google Shape;188;p27"/>
          <p:cNvSpPr txBox="1"/>
          <p:nvPr>
            <p:ph idx="12" type="sldNum"/>
          </p:nvPr>
        </p:nvSpPr>
        <p:spPr>
          <a:xfrm>
            <a:off x="6858000" y="4933950"/>
            <a:ext cx="2057400" cy="18288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dk1"/>
                </a:solidFill>
                <a:latin typeface="Arial"/>
                <a:ea typeface="Arial"/>
                <a:cs typeface="Arial"/>
                <a:sym typeface="Arial"/>
              </a:defRPr>
            </a:lvl1pPr>
            <a:lvl2pPr indent="0" lvl="1" marL="0" marR="0" rtl="0" algn="r">
              <a:spcBef>
                <a:spcPts val="0"/>
              </a:spcBef>
              <a:buNone/>
              <a:defRPr b="0" i="0" sz="800" u="none" cap="none" strike="noStrike">
                <a:solidFill>
                  <a:schemeClr val="dk1"/>
                </a:solidFill>
                <a:latin typeface="Arial"/>
                <a:ea typeface="Arial"/>
                <a:cs typeface="Arial"/>
                <a:sym typeface="Arial"/>
              </a:defRPr>
            </a:lvl2pPr>
            <a:lvl3pPr indent="0" lvl="2" marL="0" marR="0" rtl="0" algn="r">
              <a:spcBef>
                <a:spcPts val="0"/>
              </a:spcBef>
              <a:buNone/>
              <a:defRPr b="0" i="0" sz="800" u="none" cap="none" strike="noStrike">
                <a:solidFill>
                  <a:schemeClr val="dk1"/>
                </a:solidFill>
                <a:latin typeface="Arial"/>
                <a:ea typeface="Arial"/>
                <a:cs typeface="Arial"/>
                <a:sym typeface="Arial"/>
              </a:defRPr>
            </a:lvl3pPr>
            <a:lvl4pPr indent="0" lvl="3" marL="0" marR="0" rtl="0" algn="r">
              <a:spcBef>
                <a:spcPts val="0"/>
              </a:spcBef>
              <a:buNone/>
              <a:defRPr b="0" i="0" sz="800" u="none" cap="none" strike="noStrike">
                <a:solidFill>
                  <a:schemeClr val="dk1"/>
                </a:solidFill>
                <a:latin typeface="Arial"/>
                <a:ea typeface="Arial"/>
                <a:cs typeface="Arial"/>
                <a:sym typeface="Arial"/>
              </a:defRPr>
            </a:lvl4pPr>
            <a:lvl5pPr indent="0" lvl="4" marL="0" marR="0" rtl="0" algn="r">
              <a:spcBef>
                <a:spcPts val="0"/>
              </a:spcBef>
              <a:buNone/>
              <a:defRPr b="0" i="0" sz="800" u="none" cap="none" strike="noStrike">
                <a:solidFill>
                  <a:schemeClr val="dk1"/>
                </a:solidFill>
                <a:latin typeface="Arial"/>
                <a:ea typeface="Arial"/>
                <a:cs typeface="Arial"/>
                <a:sym typeface="Arial"/>
              </a:defRPr>
            </a:lvl5pPr>
            <a:lvl6pPr indent="0" lvl="5" marL="0" marR="0" rtl="0" algn="r">
              <a:spcBef>
                <a:spcPts val="0"/>
              </a:spcBef>
              <a:buNone/>
              <a:defRPr b="0" i="0" sz="800" u="none" cap="none" strike="noStrike">
                <a:solidFill>
                  <a:schemeClr val="dk1"/>
                </a:solidFill>
                <a:latin typeface="Arial"/>
                <a:ea typeface="Arial"/>
                <a:cs typeface="Arial"/>
                <a:sym typeface="Arial"/>
              </a:defRPr>
            </a:lvl6pPr>
            <a:lvl7pPr indent="0" lvl="6" marL="0" marR="0" rtl="0" algn="r">
              <a:spcBef>
                <a:spcPts val="0"/>
              </a:spcBef>
              <a:buNone/>
              <a:defRPr b="0" i="0" sz="800" u="none" cap="none" strike="noStrike">
                <a:solidFill>
                  <a:schemeClr val="dk1"/>
                </a:solidFill>
                <a:latin typeface="Arial"/>
                <a:ea typeface="Arial"/>
                <a:cs typeface="Arial"/>
                <a:sym typeface="Arial"/>
              </a:defRPr>
            </a:lvl7pPr>
            <a:lvl8pPr indent="0" lvl="7" marL="0" marR="0" rtl="0" algn="r">
              <a:spcBef>
                <a:spcPts val="0"/>
              </a:spcBef>
              <a:buNone/>
              <a:defRPr b="0" i="0" sz="800" u="none" cap="none" strike="noStrike">
                <a:solidFill>
                  <a:schemeClr val="dk1"/>
                </a:solidFill>
                <a:latin typeface="Arial"/>
                <a:ea typeface="Arial"/>
                <a:cs typeface="Arial"/>
                <a:sym typeface="Arial"/>
              </a:defRPr>
            </a:lvl8pPr>
            <a:lvl9pPr indent="0" lvl="8" marL="0" marR="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pic>
        <p:nvPicPr>
          <p:cNvPr descr="Illinois-Logo-Full-Color-RGB.png" id="189" name="Google Shape;189;p27"/>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cxnSp>
        <p:nvCxnSpPr>
          <p:cNvPr id="190" name="Google Shape;190;p27"/>
          <p:cNvCxnSpPr/>
          <p:nvPr/>
        </p:nvCxnSpPr>
        <p:spPr>
          <a:xfrm>
            <a:off x="0" y="5141912"/>
            <a:ext cx="9144000" cy="1588"/>
          </a:xfrm>
          <a:prstGeom prst="straightConnector1">
            <a:avLst/>
          </a:prstGeom>
          <a:noFill/>
          <a:ln cap="flat" cmpd="sng" w="47625">
            <a:solidFill>
              <a:schemeClr val="accent2"/>
            </a:solidFill>
            <a:prstDash val="solid"/>
            <a:round/>
            <a:headEnd len="sm" w="sm" type="none"/>
            <a:tailEnd len="sm" w="sm" type="none"/>
          </a:ln>
        </p:spPr>
      </p:cxnSp>
      <p:pic>
        <p:nvPicPr>
          <p:cNvPr descr="Illinois-Logo-Full-Color-RGB.png" id="191" name="Google Shape;191;p27"/>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cxnSp>
        <p:nvCxnSpPr>
          <p:cNvPr id="192" name="Google Shape;192;p27"/>
          <p:cNvCxnSpPr/>
          <p:nvPr/>
        </p:nvCxnSpPr>
        <p:spPr>
          <a:xfrm>
            <a:off x="0" y="5141912"/>
            <a:ext cx="9144000" cy="1588"/>
          </a:xfrm>
          <a:prstGeom prst="straightConnector1">
            <a:avLst/>
          </a:prstGeom>
          <a:noFill/>
          <a:ln cap="flat" cmpd="sng" w="47625">
            <a:solidFill>
              <a:schemeClr val="accent2"/>
            </a:solidFill>
            <a:prstDash val="solid"/>
            <a:round/>
            <a:headEnd len="sm" w="sm" type="none"/>
            <a:tailEnd len="sm" w="sm" type="none"/>
          </a:ln>
        </p:spPr>
      </p:cxnSp>
      <p:pic>
        <p:nvPicPr>
          <p:cNvPr descr="Illinois-Logo-Full-Color-RGB.png" id="193" name="Google Shape;193;p27"/>
          <p:cNvPicPr preferRelativeResize="0"/>
          <p:nvPr/>
        </p:nvPicPr>
        <p:blipFill rotWithShape="1">
          <a:blip r:embed="rId1">
            <a:alphaModFix/>
          </a:blip>
          <a:srcRect b="0" l="0" r="0" t="0"/>
          <a:stretch/>
        </p:blipFill>
        <p:spPr>
          <a:xfrm>
            <a:off x="8599414" y="206375"/>
            <a:ext cx="315986" cy="457200"/>
          </a:xfrm>
          <a:prstGeom prst="rect">
            <a:avLst/>
          </a:prstGeom>
          <a:noFill/>
          <a:ln>
            <a:noFill/>
          </a:ln>
        </p:spPr>
      </p:pic>
      <p:pic>
        <p:nvPicPr>
          <p:cNvPr descr="undefined" id="194" name="Google Shape;194;p27"/>
          <p:cNvPicPr preferRelativeResize="0"/>
          <p:nvPr/>
        </p:nvPicPr>
        <p:blipFill rotWithShape="1">
          <a:blip r:embed="rId2">
            <a:alphaModFix/>
          </a:blip>
          <a:srcRect b="0" l="0" r="0" t="0"/>
          <a:stretch/>
        </p:blipFill>
        <p:spPr>
          <a:xfrm>
            <a:off x="7900032" y="276051"/>
            <a:ext cx="676141" cy="33454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 id="2147483673" r:id="rId4"/>
    <p:sldLayoutId id="2147483674" r:id="rId5"/>
    <p:sldLayoutId id="2147483675" r:id="rId6"/>
    <p:sldLayoutId id="2147483676" r:id="rId7"/>
    <p:sldLayoutId id="2147483677" r:id="rId8"/>
    <p:sldLayoutId id="2147483678" r:id="rId9"/>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08">
          <p15:clr>
            <a:srgbClr val="F26B43"/>
          </p15:clr>
        </p15:guide>
        <p15:guide id="2" pos="144">
          <p15:clr>
            <a:srgbClr val="F26B43"/>
          </p15:clr>
        </p15:guide>
        <p15:guide id="3" pos="5616">
          <p15:clr>
            <a:srgbClr val="F26B43"/>
          </p15:clr>
        </p15:guide>
        <p15:guide id="4" orient="horz" pos="1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68.png"/><Relationship Id="rId5" Type="http://schemas.openxmlformats.org/officeDocument/2006/relationships/hyperlink" Target="https://www.instacart.com/products/19235975-jell-o-unicorn-slime-kit-with-100-edible-strawberry-gelatin-mix-14-8-oz"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1.png"/><Relationship Id="rId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54.png"/><Relationship Id="rId5"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56.png"/><Relationship Id="rId5"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58.png"/><Relationship Id="rId5"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52.png"/><Relationship Id="rId5"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65.png"/><Relationship Id="rId5"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65.png"/><Relationship Id="rId5" Type="http://schemas.openxmlformats.org/officeDocument/2006/relationships/image" Target="../media/image63.png"/><Relationship Id="rId6" Type="http://schemas.openxmlformats.org/officeDocument/2006/relationships/image" Target="../media/image59.png"/><Relationship Id="rId7"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1" Type="http://schemas.openxmlformats.org/officeDocument/2006/relationships/hyperlink" Target="https://www.statista.com/statistics/1361137/leading-desert-mix-companies-in-the-united-states" TargetMode="External"/><Relationship Id="rId10" Type="http://schemas.openxmlformats.org/officeDocument/2006/relationships/hyperlink" Target="https://www.cnn.com/2022/11/19/business/jell-o-america-dessert-ctpr/index.html"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44.png"/><Relationship Id="rId9"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37.png"/><Relationship Id="rId8"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31.png"/><Relationship Id="rId5"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228600" y="3314284"/>
            <a:ext cx="86868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Arial"/>
              <a:buNone/>
            </a:pPr>
            <a:r>
              <a:rPr lang="zh-TW" sz="2800"/>
              <a:t>Jell - O</a:t>
            </a:r>
            <a:endParaRPr sz="2800"/>
          </a:p>
          <a:p>
            <a:pPr indent="0" lvl="0" marL="0" rtl="0" algn="ctr">
              <a:lnSpc>
                <a:spcPct val="90000"/>
              </a:lnSpc>
              <a:spcBef>
                <a:spcPts val="0"/>
              </a:spcBef>
              <a:spcAft>
                <a:spcPts val="0"/>
              </a:spcAft>
              <a:buClr>
                <a:schemeClr val="lt1"/>
              </a:buClr>
              <a:buSzPts val="2800"/>
              <a:buFont typeface="Arial"/>
              <a:buNone/>
            </a:pPr>
            <a:r>
              <a:rPr lang="zh-TW" sz="2800"/>
              <a:t>Marketing Strategy</a:t>
            </a:r>
            <a:endParaRPr sz="2800"/>
          </a:p>
        </p:txBody>
      </p:sp>
      <p:sp>
        <p:nvSpPr>
          <p:cNvPr id="265" name="Google Shape;265;p35"/>
          <p:cNvSpPr txBox="1"/>
          <p:nvPr>
            <p:ph idx="1" type="body"/>
          </p:nvPr>
        </p:nvSpPr>
        <p:spPr>
          <a:xfrm>
            <a:off x="228600" y="3920894"/>
            <a:ext cx="8686800" cy="45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SzPts val="1600"/>
              <a:buNone/>
            </a:pPr>
            <a:r>
              <a:rPr lang="zh-TW"/>
              <a:t>BADM 520 - Group 6 MarkeTechs</a:t>
            </a:r>
            <a:endParaRPr/>
          </a:p>
          <a:p>
            <a:pPr indent="0" lvl="0" marL="0" rtl="0" algn="ctr">
              <a:spcBef>
                <a:spcPts val="0"/>
              </a:spcBef>
              <a:spcAft>
                <a:spcPts val="0"/>
              </a:spcAft>
              <a:buSzPts val="1600"/>
              <a:buNone/>
            </a:pPr>
            <a:r>
              <a:rPr lang="zh-TW"/>
              <a:t>October 14, 2024</a:t>
            </a:r>
            <a:endParaRPr/>
          </a:p>
        </p:txBody>
      </p:sp>
      <p:sp>
        <p:nvSpPr>
          <p:cNvPr id="266" name="Google Shape;266;p35"/>
          <p:cNvSpPr txBox="1"/>
          <p:nvPr/>
        </p:nvSpPr>
        <p:spPr>
          <a:xfrm>
            <a:off x="1642684" y="4551770"/>
            <a:ext cx="6150000" cy="34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rPr lang="zh-TW" sz="1000">
                <a:solidFill>
                  <a:schemeClr val="lt1"/>
                </a:solidFill>
              </a:rPr>
              <a:t>Debadrita Dey; Saurabh Vinod Ghumnar; Shambhavi Satish Patil; Vaishnavi Giramkar; Yen-Ling Liu</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nvSpPr>
        <p:spPr>
          <a:xfrm>
            <a:off x="552375" y="7025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zh-TW" sz="1300">
                <a:solidFill>
                  <a:srgbClr val="D23732"/>
                </a:solidFill>
              </a:rPr>
              <a:t>Sustainable Innovation</a:t>
            </a:r>
            <a:endParaRPr sz="1300">
              <a:solidFill>
                <a:srgbClr val="D23732"/>
              </a:solidFill>
            </a:endParaRPr>
          </a:p>
        </p:txBody>
      </p:sp>
      <p:sp>
        <p:nvSpPr>
          <p:cNvPr id="410" name="Google Shape;410;p44"/>
          <p:cNvSpPr/>
          <p:nvPr/>
        </p:nvSpPr>
        <p:spPr>
          <a:xfrm>
            <a:off x="552375" y="996175"/>
            <a:ext cx="7924500" cy="4173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zh-TW" sz="1100">
                <a:solidFill>
                  <a:schemeClr val="dk1"/>
                </a:solidFill>
              </a:rPr>
              <a:t>Sustainable Innovation - Develop eco-friendly packaging to replace 80% of non-eco-friendly materials.</a:t>
            </a:r>
            <a:endParaRPr sz="1000">
              <a:solidFill>
                <a:schemeClr val="dk1"/>
              </a:solidFill>
            </a:endParaRPr>
          </a:p>
        </p:txBody>
      </p:sp>
      <p:sp>
        <p:nvSpPr>
          <p:cNvPr id="411" name="Google Shape;411;p44"/>
          <p:cNvSpPr txBox="1"/>
          <p:nvPr/>
        </p:nvSpPr>
        <p:spPr>
          <a:xfrm>
            <a:off x="552375" y="1540163"/>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Social Media Presence</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412" name="Google Shape;412;p44"/>
          <p:cNvSpPr/>
          <p:nvPr/>
        </p:nvSpPr>
        <p:spPr>
          <a:xfrm>
            <a:off x="552375" y="1823425"/>
            <a:ext cx="7924500" cy="4173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zh-TW" sz="1100">
                <a:solidFill>
                  <a:schemeClr val="dk1"/>
                </a:solidFill>
              </a:rPr>
              <a:t> Work with top famous influencers to increase followers and analyze engagement metrics.</a:t>
            </a:r>
            <a:endParaRPr sz="1100">
              <a:solidFill>
                <a:srgbClr val="2D3B45"/>
              </a:solidFill>
            </a:endParaRPr>
          </a:p>
        </p:txBody>
      </p:sp>
      <p:sp>
        <p:nvSpPr>
          <p:cNvPr id="413" name="Google Shape;413;p44"/>
          <p:cNvSpPr txBox="1"/>
          <p:nvPr/>
        </p:nvSpPr>
        <p:spPr>
          <a:xfrm>
            <a:off x="552375" y="4043175"/>
            <a:ext cx="4237200" cy="3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Promotions</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414" name="Google Shape;414;p44"/>
          <p:cNvSpPr/>
          <p:nvPr/>
        </p:nvSpPr>
        <p:spPr>
          <a:xfrm>
            <a:off x="552375" y="4329475"/>
            <a:ext cx="7924500" cy="4173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1200"/>
              </a:spcBef>
              <a:spcAft>
                <a:spcPts val="0"/>
              </a:spcAft>
              <a:buClr>
                <a:srgbClr val="2D3B45"/>
              </a:buClr>
              <a:buSzPts val="1100"/>
              <a:buChar char="●"/>
            </a:pPr>
            <a:r>
              <a:rPr lang="zh-TW" sz="1100">
                <a:solidFill>
                  <a:schemeClr val="dk1"/>
                </a:solidFill>
              </a:rPr>
              <a:t> Achieve increased participation rate of consumers at promotional events, reporting positive experiences.</a:t>
            </a:r>
            <a:endParaRPr sz="1000">
              <a:solidFill>
                <a:srgbClr val="2D3B45"/>
              </a:solidFill>
            </a:endParaRPr>
          </a:p>
        </p:txBody>
      </p:sp>
      <p:pic>
        <p:nvPicPr>
          <p:cNvPr id="415" name="Google Shape;415;p44"/>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416" name="Google Shape;416;p44"/>
          <p:cNvSpPr/>
          <p:nvPr/>
        </p:nvSpPr>
        <p:spPr>
          <a:xfrm>
            <a:off x="289325" y="144750"/>
            <a:ext cx="7924500" cy="493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2500">
                <a:solidFill>
                  <a:schemeClr val="dk1"/>
                </a:solidFill>
              </a:rPr>
              <a:t>Marketing Objectives</a:t>
            </a:r>
            <a:endParaRPr b="1" sz="2500">
              <a:solidFill>
                <a:schemeClr val="dk1"/>
              </a:solidFill>
            </a:endParaRPr>
          </a:p>
        </p:txBody>
      </p:sp>
      <p:sp>
        <p:nvSpPr>
          <p:cNvPr id="417" name="Google Shape;417;p44"/>
          <p:cNvSpPr txBox="1"/>
          <p:nvPr/>
        </p:nvSpPr>
        <p:spPr>
          <a:xfrm>
            <a:off x="552375" y="2352025"/>
            <a:ext cx="4237200" cy="41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Product Line Extension</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418" name="Google Shape;418;p44"/>
          <p:cNvSpPr/>
          <p:nvPr/>
        </p:nvSpPr>
        <p:spPr>
          <a:xfrm>
            <a:off x="552375" y="2624673"/>
            <a:ext cx="7924500" cy="4173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zh-TW" sz="1100">
                <a:solidFill>
                  <a:schemeClr val="dk1"/>
                </a:solidFill>
              </a:rPr>
              <a:t> </a:t>
            </a:r>
            <a:r>
              <a:rPr lang="zh-TW" sz="1100">
                <a:solidFill>
                  <a:schemeClr val="dk1"/>
                </a:solidFill>
              </a:rPr>
              <a:t>Launch 2 new product lines within a year, with a target of capturing 5% market share.</a:t>
            </a:r>
            <a:endParaRPr sz="1100">
              <a:solidFill>
                <a:schemeClr val="dk1"/>
              </a:solidFill>
            </a:endParaRPr>
          </a:p>
        </p:txBody>
      </p:sp>
      <p:sp>
        <p:nvSpPr>
          <p:cNvPr id="419" name="Google Shape;419;p44"/>
          <p:cNvSpPr txBox="1"/>
          <p:nvPr/>
        </p:nvSpPr>
        <p:spPr>
          <a:xfrm>
            <a:off x="552375" y="3121400"/>
            <a:ext cx="4237200" cy="41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zh-TW" sz="1300">
                <a:solidFill>
                  <a:srgbClr val="C4362C"/>
                </a:solidFill>
              </a:rPr>
              <a:t>Emotional Branding</a:t>
            </a:r>
            <a:endParaRPr sz="1300">
              <a:solidFill>
                <a:srgbClr val="C4362C"/>
              </a:solidFill>
            </a:endParaRPr>
          </a:p>
        </p:txBody>
      </p:sp>
      <p:sp>
        <p:nvSpPr>
          <p:cNvPr id="420" name="Google Shape;420;p44"/>
          <p:cNvSpPr/>
          <p:nvPr/>
        </p:nvSpPr>
        <p:spPr>
          <a:xfrm>
            <a:off x="552375" y="3400863"/>
            <a:ext cx="7924500" cy="4932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1200"/>
              </a:spcBef>
              <a:spcAft>
                <a:spcPts val="0"/>
              </a:spcAft>
              <a:buClr>
                <a:schemeClr val="dk1"/>
              </a:buClr>
              <a:buSzPts val="1100"/>
              <a:buChar char="●"/>
            </a:pPr>
            <a:r>
              <a:rPr lang="zh-TW" sz="1100">
                <a:solidFill>
                  <a:schemeClr val="dk1"/>
                </a:solidFill>
              </a:rPr>
              <a:t>Increase brand sentiment by 20% within a year, measured by customer surveys and social media sentiment analysis.</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464800" y="582275"/>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Mission Statement</a:t>
            </a:r>
            <a:endParaRPr b="1" sz="3300">
              <a:solidFill>
                <a:srgbClr val="D23732"/>
              </a:solidFill>
              <a:highlight>
                <a:schemeClr val="lt1"/>
              </a:highlight>
            </a:endParaRPr>
          </a:p>
        </p:txBody>
      </p:sp>
      <p:sp>
        <p:nvSpPr>
          <p:cNvPr id="426" name="Google Shape;426;p45"/>
          <p:cNvSpPr/>
          <p:nvPr/>
        </p:nvSpPr>
        <p:spPr>
          <a:xfrm>
            <a:off x="617200" y="1557350"/>
            <a:ext cx="7871700" cy="2455200"/>
          </a:xfrm>
          <a:prstGeom prst="roundRect">
            <a:avLst>
              <a:gd fmla="val 16667" name="adj"/>
            </a:avLst>
          </a:prstGeom>
          <a:no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45"/>
          <p:cNvSpPr txBox="1"/>
          <p:nvPr/>
        </p:nvSpPr>
        <p:spPr>
          <a:xfrm>
            <a:off x="983354" y="1806383"/>
            <a:ext cx="7137000" cy="1956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200"/>
              </a:spcAft>
              <a:buClr>
                <a:schemeClr val="dk1"/>
              </a:buClr>
              <a:buSzPts val="1100"/>
              <a:buFont typeface="Arial"/>
              <a:buNone/>
            </a:pPr>
            <a:r>
              <a:rPr b="1" i="1" lang="zh-TW" sz="1700">
                <a:solidFill>
                  <a:schemeClr val="dk1"/>
                </a:solidFill>
              </a:rPr>
              <a:t>"Jell-O inspires moments of happiness and creativity with tasty, playful sweets. Our objective is to thrill people of all ages with vibrant flavors and exciting experiences, all while adopting innovation and sustainability to build a brighter, more joyful future."</a:t>
            </a:r>
            <a:endParaRPr b="1" i="1" sz="1700">
              <a:solidFill>
                <a:schemeClr val="dk1"/>
              </a:solidFill>
            </a:endParaRPr>
          </a:p>
        </p:txBody>
      </p:sp>
      <p:pic>
        <p:nvPicPr>
          <p:cNvPr id="428" name="Google Shape;428;p45"/>
          <p:cNvPicPr preferRelativeResize="0"/>
          <p:nvPr/>
        </p:nvPicPr>
        <p:blipFill>
          <a:blip r:embed="rId3">
            <a:alphaModFix/>
          </a:blip>
          <a:stretch>
            <a:fillRect/>
          </a:stretch>
        </p:blipFill>
        <p:spPr>
          <a:xfrm>
            <a:off x="7689875" y="54500"/>
            <a:ext cx="1361200" cy="6162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p:nvPr/>
        </p:nvSpPr>
        <p:spPr>
          <a:xfrm>
            <a:off x="5257525" y="1443274"/>
            <a:ext cx="2983800" cy="972900"/>
          </a:xfrm>
          <a:prstGeom prst="roundRect">
            <a:avLst>
              <a:gd fmla="val 16667" name="adj"/>
            </a:avLst>
          </a:prstGeom>
          <a:no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46"/>
          <p:cNvSpPr/>
          <p:nvPr/>
        </p:nvSpPr>
        <p:spPr>
          <a:xfrm>
            <a:off x="5310875" y="1160950"/>
            <a:ext cx="2983800" cy="345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100">
                <a:solidFill>
                  <a:srgbClr val="C4362C"/>
                </a:solidFill>
                <a:latin typeface="Roboto"/>
                <a:ea typeface="Roboto"/>
                <a:cs typeface="Roboto"/>
                <a:sym typeface="Roboto"/>
              </a:rPr>
              <a:t>EMOTIONAL BENEFITS</a:t>
            </a:r>
            <a:endParaRPr b="1" sz="1100">
              <a:solidFill>
                <a:srgbClr val="C4362C"/>
              </a:solidFill>
              <a:latin typeface="Roboto"/>
              <a:ea typeface="Roboto"/>
              <a:cs typeface="Roboto"/>
              <a:sym typeface="Roboto"/>
            </a:endParaRPr>
          </a:p>
        </p:txBody>
      </p:sp>
      <p:sp>
        <p:nvSpPr>
          <p:cNvPr id="435" name="Google Shape;435;p46"/>
          <p:cNvSpPr/>
          <p:nvPr/>
        </p:nvSpPr>
        <p:spPr>
          <a:xfrm>
            <a:off x="3183550" y="2416173"/>
            <a:ext cx="2983800" cy="1139700"/>
          </a:xfrm>
          <a:prstGeom prst="roundRect">
            <a:avLst>
              <a:gd fmla="val 16667" name="adj"/>
            </a:avLst>
          </a:prstGeom>
          <a:solidFill>
            <a:srgbClr val="C4362C"/>
          </a:solid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46"/>
          <p:cNvSpPr/>
          <p:nvPr/>
        </p:nvSpPr>
        <p:spPr>
          <a:xfrm>
            <a:off x="3259750" y="2152621"/>
            <a:ext cx="2983800" cy="345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100">
                <a:solidFill>
                  <a:srgbClr val="C4362C"/>
                </a:solidFill>
                <a:latin typeface="Roboto"/>
                <a:ea typeface="Roboto"/>
                <a:cs typeface="Roboto"/>
                <a:sym typeface="Roboto"/>
              </a:rPr>
              <a:t>FUNCTIONAL BENEFITS</a:t>
            </a:r>
            <a:endParaRPr b="1" sz="1100">
              <a:solidFill>
                <a:srgbClr val="C4362C"/>
              </a:solidFill>
              <a:latin typeface="Roboto"/>
              <a:ea typeface="Roboto"/>
              <a:cs typeface="Roboto"/>
              <a:sym typeface="Roboto"/>
            </a:endParaRPr>
          </a:p>
        </p:txBody>
      </p:sp>
      <p:sp>
        <p:nvSpPr>
          <p:cNvPr id="437" name="Google Shape;437;p46"/>
          <p:cNvSpPr/>
          <p:nvPr/>
        </p:nvSpPr>
        <p:spPr>
          <a:xfrm>
            <a:off x="849350" y="3555875"/>
            <a:ext cx="2983800" cy="1035900"/>
          </a:xfrm>
          <a:prstGeom prst="roundRect">
            <a:avLst>
              <a:gd fmla="val 16667" name="adj"/>
            </a:avLst>
          </a:prstGeom>
          <a:no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46"/>
          <p:cNvSpPr/>
          <p:nvPr/>
        </p:nvSpPr>
        <p:spPr>
          <a:xfrm>
            <a:off x="849325" y="3286179"/>
            <a:ext cx="2983800" cy="345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100">
                <a:solidFill>
                  <a:srgbClr val="C4362C"/>
                </a:solidFill>
                <a:latin typeface="Roboto"/>
                <a:ea typeface="Roboto"/>
                <a:cs typeface="Roboto"/>
                <a:sym typeface="Roboto"/>
              </a:rPr>
              <a:t>ATTRIBUTES</a:t>
            </a:r>
            <a:endParaRPr b="1" sz="1100">
              <a:solidFill>
                <a:srgbClr val="C4362C"/>
              </a:solidFill>
              <a:latin typeface="Roboto"/>
              <a:ea typeface="Roboto"/>
              <a:cs typeface="Roboto"/>
              <a:sym typeface="Roboto"/>
            </a:endParaRPr>
          </a:p>
        </p:txBody>
      </p:sp>
      <p:sp>
        <p:nvSpPr>
          <p:cNvPr id="439" name="Google Shape;439;p46"/>
          <p:cNvSpPr txBox="1"/>
          <p:nvPr/>
        </p:nvSpPr>
        <p:spPr>
          <a:xfrm>
            <a:off x="1026167" y="3499100"/>
            <a:ext cx="2630100" cy="910800"/>
          </a:xfrm>
          <a:prstGeom prst="rect">
            <a:avLst/>
          </a:prstGeom>
          <a:noFill/>
          <a:ln>
            <a:noFill/>
          </a:ln>
        </p:spPr>
        <p:txBody>
          <a:bodyPr anchorCtr="0" anchor="t" bIns="91425" lIns="91425" spcFirstLastPara="1" rIns="91425" wrap="square" tIns="91425">
            <a:noAutofit/>
          </a:bodyPr>
          <a:lstStyle/>
          <a:p>
            <a:pPr indent="0" lvl="0" marL="0" rtl="0" algn="ctr">
              <a:lnSpc>
                <a:spcPct val="135000"/>
              </a:lnSpc>
              <a:spcBef>
                <a:spcPts val="0"/>
              </a:spcBef>
              <a:spcAft>
                <a:spcPts val="0"/>
              </a:spcAft>
              <a:buNone/>
            </a:pPr>
            <a:r>
              <a:rPr lang="zh-TW" sz="1000">
                <a:solidFill>
                  <a:srgbClr val="2D3B45"/>
                </a:solidFill>
              </a:rPr>
              <a:t>Colorful gelatin dessert</a:t>
            </a:r>
            <a:endParaRPr sz="1000">
              <a:solidFill>
                <a:srgbClr val="2D3B45"/>
              </a:solidFill>
            </a:endParaRPr>
          </a:p>
          <a:p>
            <a:pPr indent="0" lvl="0" marL="0" rtl="0" algn="ctr">
              <a:lnSpc>
                <a:spcPct val="135000"/>
              </a:lnSpc>
              <a:spcBef>
                <a:spcPts val="0"/>
              </a:spcBef>
              <a:spcAft>
                <a:spcPts val="0"/>
              </a:spcAft>
              <a:buNone/>
            </a:pPr>
            <a:r>
              <a:rPr lang="zh-TW" sz="1000">
                <a:solidFill>
                  <a:srgbClr val="2D3B45"/>
                </a:solidFill>
              </a:rPr>
              <a:t>Easy to prepare</a:t>
            </a:r>
            <a:endParaRPr sz="1000">
              <a:solidFill>
                <a:srgbClr val="2D3B45"/>
              </a:solidFill>
            </a:endParaRPr>
          </a:p>
          <a:p>
            <a:pPr indent="0" lvl="0" marL="0" rtl="0" algn="ctr">
              <a:lnSpc>
                <a:spcPct val="135000"/>
              </a:lnSpc>
              <a:spcBef>
                <a:spcPts val="0"/>
              </a:spcBef>
              <a:spcAft>
                <a:spcPts val="0"/>
              </a:spcAft>
              <a:buNone/>
            </a:pPr>
            <a:r>
              <a:rPr lang="zh-TW" sz="1000">
                <a:solidFill>
                  <a:srgbClr val="2D3B45"/>
                </a:solidFill>
              </a:rPr>
              <a:t>Affordable treat</a:t>
            </a:r>
            <a:endParaRPr sz="1000">
              <a:solidFill>
                <a:srgbClr val="2D3B45"/>
              </a:solidFill>
            </a:endParaRPr>
          </a:p>
          <a:p>
            <a:pPr indent="0" lvl="0" marL="0" rtl="0" algn="ctr">
              <a:lnSpc>
                <a:spcPct val="135000"/>
              </a:lnSpc>
              <a:spcBef>
                <a:spcPts val="0"/>
              </a:spcBef>
              <a:spcAft>
                <a:spcPts val="0"/>
              </a:spcAft>
              <a:buNone/>
            </a:pPr>
            <a:r>
              <a:rPr lang="zh-TW" sz="1000">
                <a:solidFill>
                  <a:srgbClr val="2D3B45"/>
                </a:solidFill>
              </a:rPr>
              <a:t>Edible toy (slime)</a:t>
            </a:r>
            <a:endParaRPr sz="1000">
              <a:solidFill>
                <a:srgbClr val="2D3B45"/>
              </a:solidFill>
            </a:endParaRPr>
          </a:p>
          <a:p>
            <a:pPr indent="0" lvl="0" marL="0" rtl="0" algn="ctr">
              <a:lnSpc>
                <a:spcPct val="135000"/>
              </a:lnSpc>
              <a:spcBef>
                <a:spcPts val="0"/>
              </a:spcBef>
              <a:spcAft>
                <a:spcPts val="0"/>
              </a:spcAft>
              <a:buNone/>
            </a:pPr>
            <a:r>
              <a:rPr lang="zh-TW" sz="1000">
                <a:solidFill>
                  <a:srgbClr val="2D3B45"/>
                </a:solidFill>
              </a:rPr>
              <a:t>Jiggly texture</a:t>
            </a:r>
            <a:endParaRPr sz="1000">
              <a:solidFill>
                <a:schemeClr val="dk2"/>
              </a:solidFill>
            </a:endParaRPr>
          </a:p>
        </p:txBody>
      </p:sp>
      <p:sp>
        <p:nvSpPr>
          <p:cNvPr id="440" name="Google Shape;440;p46"/>
          <p:cNvSpPr txBox="1"/>
          <p:nvPr/>
        </p:nvSpPr>
        <p:spPr>
          <a:xfrm>
            <a:off x="3360433" y="2416169"/>
            <a:ext cx="2630100" cy="910800"/>
          </a:xfrm>
          <a:prstGeom prst="rect">
            <a:avLst/>
          </a:prstGeom>
          <a:noFill/>
          <a:ln>
            <a:noFill/>
          </a:ln>
        </p:spPr>
        <p:txBody>
          <a:bodyPr anchorCtr="0" anchor="t" bIns="91425" lIns="91425" spcFirstLastPara="1" rIns="91425" wrap="square" tIns="91425">
            <a:noAutofit/>
          </a:bodyPr>
          <a:lstStyle/>
          <a:p>
            <a:pPr indent="0" lvl="0" marL="0" rtl="0" algn="ctr">
              <a:lnSpc>
                <a:spcPct val="135000"/>
              </a:lnSpc>
              <a:spcBef>
                <a:spcPts val="0"/>
              </a:spcBef>
              <a:spcAft>
                <a:spcPts val="0"/>
              </a:spcAft>
              <a:buNone/>
            </a:pPr>
            <a:r>
              <a:rPr lang="zh-TW" sz="1000">
                <a:solidFill>
                  <a:schemeClr val="lt1"/>
                </a:solidFill>
              </a:rPr>
              <a:t>Versatile dessert option</a:t>
            </a:r>
            <a:endParaRPr sz="1000">
              <a:solidFill>
                <a:schemeClr val="lt1"/>
              </a:solidFill>
            </a:endParaRPr>
          </a:p>
          <a:p>
            <a:pPr indent="0" lvl="0" marL="0" rtl="0" algn="ctr">
              <a:lnSpc>
                <a:spcPct val="135000"/>
              </a:lnSpc>
              <a:spcBef>
                <a:spcPts val="0"/>
              </a:spcBef>
              <a:spcAft>
                <a:spcPts val="0"/>
              </a:spcAft>
              <a:buNone/>
            </a:pPr>
            <a:r>
              <a:rPr lang="zh-TW" sz="1000">
                <a:solidFill>
                  <a:schemeClr val="lt1"/>
                </a:solidFill>
              </a:rPr>
              <a:t>Convenient dessert solution</a:t>
            </a:r>
            <a:endParaRPr sz="1000" strike="sngStrike">
              <a:solidFill>
                <a:schemeClr val="lt1"/>
              </a:solidFill>
            </a:endParaRPr>
          </a:p>
          <a:p>
            <a:pPr indent="0" lvl="0" marL="0" rtl="0" algn="ctr">
              <a:lnSpc>
                <a:spcPct val="135000"/>
              </a:lnSpc>
              <a:spcBef>
                <a:spcPts val="0"/>
              </a:spcBef>
              <a:spcAft>
                <a:spcPts val="0"/>
              </a:spcAft>
              <a:buNone/>
            </a:pPr>
            <a:r>
              <a:rPr lang="zh-TW" sz="1000">
                <a:solidFill>
                  <a:schemeClr val="lt1"/>
                </a:solidFill>
              </a:rPr>
              <a:t>Interactive food experience</a:t>
            </a:r>
            <a:endParaRPr sz="1000">
              <a:solidFill>
                <a:schemeClr val="lt1"/>
              </a:solidFill>
            </a:endParaRPr>
          </a:p>
          <a:p>
            <a:pPr indent="0" lvl="0" marL="0" rtl="0" algn="ctr">
              <a:lnSpc>
                <a:spcPct val="135000"/>
              </a:lnSpc>
              <a:spcBef>
                <a:spcPts val="0"/>
              </a:spcBef>
              <a:spcAft>
                <a:spcPts val="0"/>
              </a:spcAft>
              <a:buClr>
                <a:schemeClr val="dk1"/>
              </a:buClr>
              <a:buSzPts val="1100"/>
              <a:buFont typeface="Arial"/>
              <a:buNone/>
            </a:pPr>
            <a:r>
              <a:rPr lang="zh-TW" sz="1000">
                <a:solidFill>
                  <a:schemeClr val="lt1"/>
                </a:solidFill>
              </a:rPr>
              <a:t>Nutritional flexibility (sugar-free options)</a:t>
            </a:r>
            <a:endParaRPr sz="1000">
              <a:solidFill>
                <a:schemeClr val="lt1"/>
              </a:solidFill>
            </a:endParaRPr>
          </a:p>
          <a:p>
            <a:pPr indent="0" lvl="0" marL="0" rtl="0" algn="ctr">
              <a:lnSpc>
                <a:spcPct val="135000"/>
              </a:lnSpc>
              <a:spcBef>
                <a:spcPts val="0"/>
              </a:spcBef>
              <a:spcAft>
                <a:spcPts val="0"/>
              </a:spcAft>
              <a:buClr>
                <a:schemeClr val="dk1"/>
              </a:buClr>
              <a:buSzPts val="1100"/>
              <a:buFont typeface="Arial"/>
              <a:buNone/>
            </a:pPr>
            <a:r>
              <a:rPr lang="zh-TW" sz="1000">
                <a:solidFill>
                  <a:schemeClr val="lt1"/>
                </a:solidFill>
              </a:rPr>
              <a:t>Engaging sensory experience</a:t>
            </a:r>
            <a:endParaRPr sz="1000">
              <a:solidFill>
                <a:schemeClr val="lt1"/>
              </a:solidFill>
            </a:endParaRPr>
          </a:p>
          <a:p>
            <a:pPr indent="0" lvl="0" marL="0" rtl="0" algn="ctr">
              <a:lnSpc>
                <a:spcPct val="135000"/>
              </a:lnSpc>
              <a:spcBef>
                <a:spcPts val="0"/>
              </a:spcBef>
              <a:spcAft>
                <a:spcPts val="0"/>
              </a:spcAft>
              <a:buNone/>
            </a:pPr>
            <a:r>
              <a:t/>
            </a:r>
            <a:endParaRPr sz="1000">
              <a:solidFill>
                <a:schemeClr val="lt1"/>
              </a:solidFill>
            </a:endParaRPr>
          </a:p>
        </p:txBody>
      </p:sp>
      <p:sp>
        <p:nvSpPr>
          <p:cNvPr id="441" name="Google Shape;441;p46"/>
          <p:cNvSpPr txBox="1"/>
          <p:nvPr/>
        </p:nvSpPr>
        <p:spPr>
          <a:xfrm>
            <a:off x="5434408" y="1475949"/>
            <a:ext cx="2630100" cy="910800"/>
          </a:xfrm>
          <a:prstGeom prst="rect">
            <a:avLst/>
          </a:prstGeom>
          <a:noFill/>
          <a:ln>
            <a:noFill/>
          </a:ln>
        </p:spPr>
        <p:txBody>
          <a:bodyPr anchorCtr="0" anchor="t" bIns="91425" lIns="91425" spcFirstLastPara="1" rIns="91425" wrap="square" tIns="91425">
            <a:noAutofit/>
          </a:bodyPr>
          <a:lstStyle/>
          <a:p>
            <a:pPr indent="0" lvl="0" marL="0" rtl="0" algn="ctr">
              <a:lnSpc>
                <a:spcPct val="135000"/>
              </a:lnSpc>
              <a:spcBef>
                <a:spcPts val="0"/>
              </a:spcBef>
              <a:spcAft>
                <a:spcPts val="0"/>
              </a:spcAft>
              <a:buNone/>
            </a:pPr>
            <a:r>
              <a:rPr lang="zh-TW" sz="1000">
                <a:solidFill>
                  <a:schemeClr val="dk1"/>
                </a:solidFill>
              </a:rPr>
              <a:t>Nostalgic comfort</a:t>
            </a:r>
            <a:endParaRPr sz="1000">
              <a:solidFill>
                <a:schemeClr val="dk1"/>
              </a:solidFill>
            </a:endParaRPr>
          </a:p>
          <a:p>
            <a:pPr indent="0" lvl="0" marL="0" rtl="0" algn="ctr">
              <a:lnSpc>
                <a:spcPct val="135000"/>
              </a:lnSpc>
              <a:spcBef>
                <a:spcPts val="0"/>
              </a:spcBef>
              <a:spcAft>
                <a:spcPts val="0"/>
              </a:spcAft>
              <a:buNone/>
            </a:pPr>
            <a:r>
              <a:rPr lang="zh-TW" sz="1000">
                <a:solidFill>
                  <a:schemeClr val="dk1"/>
                </a:solidFill>
              </a:rPr>
              <a:t> Playful excitement</a:t>
            </a:r>
            <a:endParaRPr sz="1000">
              <a:solidFill>
                <a:schemeClr val="dk1"/>
              </a:solidFill>
            </a:endParaRPr>
          </a:p>
          <a:p>
            <a:pPr indent="0" lvl="0" marL="0" rtl="0" algn="ctr">
              <a:lnSpc>
                <a:spcPct val="135000"/>
              </a:lnSpc>
              <a:spcBef>
                <a:spcPts val="0"/>
              </a:spcBef>
              <a:spcAft>
                <a:spcPts val="0"/>
              </a:spcAft>
              <a:buNone/>
            </a:pPr>
            <a:r>
              <a:rPr lang="zh-TW" sz="1000">
                <a:solidFill>
                  <a:schemeClr val="dk1"/>
                </a:solidFill>
              </a:rPr>
              <a:t>Carefree indulgence</a:t>
            </a:r>
            <a:endParaRPr sz="1000">
              <a:solidFill>
                <a:schemeClr val="dk1"/>
              </a:solidFill>
            </a:endParaRPr>
          </a:p>
          <a:p>
            <a:pPr indent="0" lvl="0" marL="0" rtl="0" algn="ctr">
              <a:lnSpc>
                <a:spcPct val="135000"/>
              </a:lnSpc>
              <a:spcBef>
                <a:spcPts val="0"/>
              </a:spcBef>
              <a:spcAft>
                <a:spcPts val="0"/>
              </a:spcAft>
              <a:buNone/>
            </a:pPr>
            <a:r>
              <a:rPr lang="zh-TW" sz="1000">
                <a:solidFill>
                  <a:schemeClr val="dk1"/>
                </a:solidFill>
              </a:rPr>
              <a:t>Shared family joy</a:t>
            </a:r>
            <a:endParaRPr sz="1000">
              <a:solidFill>
                <a:schemeClr val="dk1"/>
              </a:solidFill>
            </a:endParaRPr>
          </a:p>
        </p:txBody>
      </p:sp>
      <p:sp>
        <p:nvSpPr>
          <p:cNvPr id="442" name="Google Shape;442;p46"/>
          <p:cNvSpPr txBox="1"/>
          <p:nvPr>
            <p:ph type="title"/>
          </p:nvPr>
        </p:nvSpPr>
        <p:spPr>
          <a:xfrm>
            <a:off x="255325" y="319275"/>
            <a:ext cx="4171800" cy="723000"/>
          </a:xfrm>
          <a:prstGeom prst="rect">
            <a:avLst/>
          </a:prstGeom>
          <a:noFill/>
        </p:spPr>
        <p:txBody>
          <a:bodyPr anchorCtr="0" anchor="t" bIns="91425" lIns="91425" spcFirstLastPara="1" rIns="91425" wrap="square" tIns="91425">
            <a:noAutofit/>
          </a:bodyPr>
          <a:lstStyle/>
          <a:p>
            <a:pPr indent="0" lvl="0" marL="0" rtl="0" algn="l">
              <a:lnSpc>
                <a:spcPct val="150000"/>
              </a:lnSpc>
              <a:spcBef>
                <a:spcPts val="3000"/>
              </a:spcBef>
              <a:spcAft>
                <a:spcPts val="1500"/>
              </a:spcAft>
              <a:buNone/>
            </a:pPr>
            <a:r>
              <a:rPr b="1" lang="zh-TW" sz="3300">
                <a:solidFill>
                  <a:srgbClr val="D23732"/>
                </a:solidFill>
                <a:highlight>
                  <a:schemeClr val="lt1"/>
                </a:highlight>
              </a:rPr>
              <a:t>Brand Ladder</a:t>
            </a:r>
            <a:endParaRPr b="1" sz="3300">
              <a:solidFill>
                <a:srgbClr val="D23732"/>
              </a:solidFill>
              <a:highlight>
                <a:schemeClr val="lt1"/>
              </a:highlight>
            </a:endParaRPr>
          </a:p>
        </p:txBody>
      </p:sp>
      <p:pic>
        <p:nvPicPr>
          <p:cNvPr id="443" name="Google Shape;443;p46"/>
          <p:cNvPicPr preferRelativeResize="0"/>
          <p:nvPr/>
        </p:nvPicPr>
        <p:blipFill rotWithShape="1">
          <a:blip r:embed="rId3">
            <a:alphaModFix/>
          </a:blip>
          <a:srcRect b="0" l="6059" r="0" t="0"/>
          <a:stretch/>
        </p:blipFill>
        <p:spPr>
          <a:xfrm>
            <a:off x="7772400" y="54500"/>
            <a:ext cx="1278675" cy="61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464800" y="582275"/>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Positioning Statement</a:t>
            </a:r>
            <a:endParaRPr b="1" sz="3300">
              <a:solidFill>
                <a:srgbClr val="D23732"/>
              </a:solidFill>
              <a:highlight>
                <a:schemeClr val="lt1"/>
              </a:highlight>
            </a:endParaRPr>
          </a:p>
        </p:txBody>
      </p:sp>
      <p:sp>
        <p:nvSpPr>
          <p:cNvPr id="449" name="Google Shape;449;p47"/>
          <p:cNvSpPr/>
          <p:nvPr/>
        </p:nvSpPr>
        <p:spPr>
          <a:xfrm>
            <a:off x="617200" y="1557350"/>
            <a:ext cx="4338900" cy="2530200"/>
          </a:xfrm>
          <a:prstGeom prst="roundRect">
            <a:avLst>
              <a:gd fmla="val 16667" name="adj"/>
            </a:avLst>
          </a:prstGeom>
          <a:no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47"/>
          <p:cNvSpPr txBox="1"/>
          <p:nvPr/>
        </p:nvSpPr>
        <p:spPr>
          <a:xfrm>
            <a:off x="819025" y="1814000"/>
            <a:ext cx="3933900" cy="201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i="1" lang="zh-TW">
                <a:solidFill>
                  <a:schemeClr val="dk1"/>
                </a:solidFill>
              </a:rPr>
              <a:t>Among families with young children and nostalgic adults, Jell-O is the brand of versatile gelatin desserts that transforms ordinary moments into playful experiences because of its fun textures, interactive formats, and ability to evoke cherished memories.</a:t>
            </a:r>
            <a:endParaRPr i="1">
              <a:solidFill>
                <a:schemeClr val="dk1"/>
              </a:solidFill>
            </a:endParaRPr>
          </a:p>
        </p:txBody>
      </p:sp>
      <p:pic>
        <p:nvPicPr>
          <p:cNvPr id="451" name="Google Shape;451;p47"/>
          <p:cNvPicPr preferRelativeResize="0"/>
          <p:nvPr/>
        </p:nvPicPr>
        <p:blipFill>
          <a:blip r:embed="rId3">
            <a:alphaModFix/>
          </a:blip>
          <a:stretch>
            <a:fillRect/>
          </a:stretch>
        </p:blipFill>
        <p:spPr>
          <a:xfrm>
            <a:off x="7689875" y="54500"/>
            <a:ext cx="1361200" cy="616250"/>
          </a:xfrm>
          <a:prstGeom prst="rect">
            <a:avLst/>
          </a:prstGeom>
          <a:noFill/>
          <a:ln>
            <a:noFill/>
          </a:ln>
        </p:spPr>
      </p:pic>
      <p:pic>
        <p:nvPicPr>
          <p:cNvPr id="452" name="Google Shape;452;p47"/>
          <p:cNvPicPr preferRelativeResize="0"/>
          <p:nvPr/>
        </p:nvPicPr>
        <p:blipFill>
          <a:blip r:embed="rId4">
            <a:alphaModFix/>
          </a:blip>
          <a:stretch>
            <a:fillRect/>
          </a:stretch>
        </p:blipFill>
        <p:spPr>
          <a:xfrm>
            <a:off x="5184700" y="1055725"/>
            <a:ext cx="3525827" cy="3533426"/>
          </a:xfrm>
          <a:prstGeom prst="rect">
            <a:avLst/>
          </a:prstGeom>
          <a:noFill/>
          <a:ln>
            <a:noFill/>
          </a:ln>
        </p:spPr>
      </p:pic>
      <p:sp>
        <p:nvSpPr>
          <p:cNvPr id="453" name="Google Shape;453;p47"/>
          <p:cNvSpPr txBox="1"/>
          <p:nvPr/>
        </p:nvSpPr>
        <p:spPr>
          <a:xfrm>
            <a:off x="67525" y="4602075"/>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rgbClr val="7F7F7F"/>
                </a:solidFill>
              </a:rPr>
              <a:t>Image taken from </a:t>
            </a:r>
            <a:r>
              <a:rPr i="1" lang="zh-TW" sz="700" u="sng">
                <a:solidFill>
                  <a:srgbClr val="7F7F7F"/>
                </a:solidFill>
                <a:hlinkClick r:id="rId5">
                  <a:extLst>
                    <a:ext uri="{A12FA001-AC4F-418D-AE19-62706E023703}">
                      <ahyp:hlinkClr val="tx"/>
                    </a:ext>
                  </a:extLst>
                </a:hlinkClick>
              </a:rPr>
              <a:t>https://www.instacart.com/products/19235975-jell-o-unicorn-slime-kit-with-100-edible-strawberry-gelatin-mix-14-8-oz</a:t>
            </a:r>
            <a:endParaRPr i="1" sz="700">
              <a:solidFill>
                <a:srgbClr val="7F7F7F"/>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p:nvPr/>
        </p:nvSpPr>
        <p:spPr>
          <a:xfrm>
            <a:off x="6355175" y="1310363"/>
            <a:ext cx="22527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48"/>
          <p:cNvSpPr/>
          <p:nvPr/>
        </p:nvSpPr>
        <p:spPr>
          <a:xfrm>
            <a:off x="585625" y="1341300"/>
            <a:ext cx="22527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8"/>
          <p:cNvSpPr txBox="1"/>
          <p:nvPr>
            <p:ph type="title"/>
          </p:nvPr>
        </p:nvSpPr>
        <p:spPr>
          <a:xfrm>
            <a:off x="585625" y="166950"/>
            <a:ext cx="4107000" cy="723000"/>
          </a:xfrm>
          <a:prstGeom prst="rect">
            <a:avLst/>
          </a:prstGeom>
          <a:no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4000">
                <a:solidFill>
                  <a:srgbClr val="D23732"/>
                </a:solidFill>
                <a:highlight>
                  <a:schemeClr val="lt1"/>
                </a:highlight>
              </a:rPr>
              <a:t>Target Market</a:t>
            </a:r>
            <a:endParaRPr b="1" sz="4000">
              <a:solidFill>
                <a:srgbClr val="D23732"/>
              </a:solidFill>
              <a:highlight>
                <a:schemeClr val="lt1"/>
              </a:highlight>
            </a:endParaRPr>
          </a:p>
        </p:txBody>
      </p:sp>
      <p:sp>
        <p:nvSpPr>
          <p:cNvPr id="461" name="Google Shape;461;p48"/>
          <p:cNvSpPr txBox="1"/>
          <p:nvPr/>
        </p:nvSpPr>
        <p:spPr>
          <a:xfrm>
            <a:off x="751825" y="1457100"/>
            <a:ext cx="1920300" cy="26397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Clr>
                <a:schemeClr val="dk1"/>
              </a:buClr>
              <a:buSzPts val="1100"/>
              <a:buFont typeface="Arial"/>
              <a:buNone/>
            </a:pPr>
            <a:r>
              <a:rPr b="1" lang="zh-TW" sz="1000">
                <a:solidFill>
                  <a:schemeClr val="lt1"/>
                </a:solidFill>
              </a:rPr>
              <a:t>Age: </a:t>
            </a:r>
            <a:r>
              <a:rPr lang="zh-TW" sz="1000">
                <a:solidFill>
                  <a:schemeClr val="lt1"/>
                </a:solidFill>
              </a:rPr>
              <a:t>Primarily parents aged 25-44</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zh-TW" sz="1000">
                <a:solidFill>
                  <a:schemeClr val="lt1"/>
                </a:solidFill>
              </a:rPr>
              <a:t>Children: </a:t>
            </a:r>
            <a:r>
              <a:rPr lang="zh-TW" sz="1000">
                <a:solidFill>
                  <a:schemeClr val="lt1"/>
                </a:solidFill>
              </a:rPr>
              <a:t>Families with children aged 3-12</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zh-TW" sz="1000">
                <a:solidFill>
                  <a:schemeClr val="lt1"/>
                </a:solidFill>
              </a:rPr>
              <a:t>I</a:t>
            </a:r>
            <a:r>
              <a:rPr b="1" lang="zh-TW" sz="1000">
                <a:solidFill>
                  <a:schemeClr val="lt1"/>
                </a:solidFill>
              </a:rPr>
              <a:t>ncome: </a:t>
            </a:r>
            <a:r>
              <a:rPr lang="zh-TW" sz="1000">
                <a:solidFill>
                  <a:schemeClr val="lt1"/>
                </a:solidFill>
              </a:rPr>
              <a:t>Middle to upper-income households, with 32% earning $150,000 or more annually</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a:p>
            <a:pPr indent="0" lvl="0" marL="0" rtl="0" algn="l">
              <a:lnSpc>
                <a:spcPct val="115000"/>
              </a:lnSpc>
              <a:spcBef>
                <a:spcPts val="0"/>
              </a:spcBef>
              <a:spcAft>
                <a:spcPts val="0"/>
              </a:spcAft>
              <a:buNone/>
            </a:pPr>
            <a:r>
              <a:rPr b="1" lang="zh-TW" sz="1000">
                <a:solidFill>
                  <a:schemeClr val="lt1"/>
                </a:solidFill>
              </a:rPr>
              <a:t>Location:</a:t>
            </a:r>
            <a:r>
              <a:rPr lang="zh-TW" sz="1000">
                <a:solidFill>
                  <a:schemeClr val="lt1"/>
                </a:solidFill>
              </a:rPr>
              <a:t> Focus on urban and suburban areas with high family concentrations</a:t>
            </a:r>
            <a:endParaRPr b="1" sz="1000">
              <a:solidFill>
                <a:schemeClr val="lt1"/>
              </a:solidFill>
            </a:endParaRPr>
          </a:p>
        </p:txBody>
      </p:sp>
      <p:sp>
        <p:nvSpPr>
          <p:cNvPr id="462" name="Google Shape;462;p48"/>
          <p:cNvSpPr txBox="1"/>
          <p:nvPr>
            <p:ph type="title"/>
          </p:nvPr>
        </p:nvSpPr>
        <p:spPr>
          <a:xfrm>
            <a:off x="585625" y="1003725"/>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1500"/>
              <a:t>Demographic</a:t>
            </a:r>
            <a:endParaRPr b="1" sz="1500"/>
          </a:p>
        </p:txBody>
      </p:sp>
      <p:sp>
        <p:nvSpPr>
          <p:cNvPr id="463" name="Google Shape;463;p48"/>
          <p:cNvSpPr txBox="1"/>
          <p:nvPr>
            <p:ph type="title"/>
          </p:nvPr>
        </p:nvSpPr>
        <p:spPr>
          <a:xfrm>
            <a:off x="3416425" y="1003725"/>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zh-TW" sz="1500"/>
              <a:t>Geographic</a:t>
            </a:r>
            <a:endParaRPr b="1" sz="1500"/>
          </a:p>
        </p:txBody>
      </p:sp>
      <p:sp>
        <p:nvSpPr>
          <p:cNvPr id="464" name="Google Shape;464;p48"/>
          <p:cNvSpPr txBox="1"/>
          <p:nvPr>
            <p:ph type="title"/>
          </p:nvPr>
        </p:nvSpPr>
        <p:spPr>
          <a:xfrm>
            <a:off x="6355175" y="1003725"/>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1500"/>
              <a:t>Psychographic</a:t>
            </a:r>
            <a:endParaRPr b="1" sz="1500"/>
          </a:p>
        </p:txBody>
      </p:sp>
      <p:sp>
        <p:nvSpPr>
          <p:cNvPr id="465" name="Google Shape;465;p48"/>
          <p:cNvSpPr txBox="1"/>
          <p:nvPr/>
        </p:nvSpPr>
        <p:spPr>
          <a:xfrm>
            <a:off x="67525" y="4602075"/>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rgbClr val="7F7F7F"/>
                </a:solidFill>
              </a:rPr>
              <a:t>References:</a:t>
            </a:r>
            <a:endParaRPr i="1" sz="700">
              <a:solidFill>
                <a:srgbClr val="7F7F7F"/>
              </a:solidFill>
            </a:endParaRPr>
          </a:p>
          <a:p>
            <a:pPr indent="0" lvl="0" marL="0" rtl="0" algn="l">
              <a:lnSpc>
                <a:spcPct val="100000"/>
              </a:lnSpc>
              <a:spcBef>
                <a:spcPts val="0"/>
              </a:spcBef>
              <a:spcAft>
                <a:spcPts val="0"/>
              </a:spcAft>
              <a:buNone/>
            </a:pPr>
            <a:r>
              <a:rPr i="1" lang="zh-TW" sz="700">
                <a:solidFill>
                  <a:srgbClr val="7F7F7F"/>
                </a:solidFill>
              </a:rPr>
              <a:t>[1] https://www.creativedemand.org/blog/the-fall-of-jell-o-and-how-to-stay-relevant-in-a-changing-marketplace</a:t>
            </a:r>
            <a:endParaRPr i="1" sz="700">
              <a:solidFill>
                <a:srgbClr val="7F7F7F"/>
              </a:solidFill>
            </a:endParaRPr>
          </a:p>
          <a:p>
            <a:pPr indent="0" lvl="0" marL="0" rtl="0" algn="l">
              <a:lnSpc>
                <a:spcPct val="100000"/>
              </a:lnSpc>
              <a:spcBef>
                <a:spcPts val="0"/>
              </a:spcBef>
              <a:spcAft>
                <a:spcPts val="0"/>
              </a:spcAft>
              <a:buNone/>
            </a:pPr>
            <a:r>
              <a:rPr i="1" lang="zh-TW" sz="700">
                <a:solidFill>
                  <a:srgbClr val="7F7F7F"/>
                </a:solidFill>
              </a:rPr>
              <a:t>[2] https://www.brandvm.com/post/jell-o-marketing</a:t>
            </a:r>
            <a:endParaRPr i="1" sz="700">
              <a:solidFill>
                <a:srgbClr val="7F7F7F"/>
              </a:solidFill>
            </a:endParaRPr>
          </a:p>
          <a:p>
            <a:pPr indent="0" lvl="0" marL="0" rtl="0" algn="l">
              <a:lnSpc>
                <a:spcPct val="100000"/>
              </a:lnSpc>
              <a:spcBef>
                <a:spcPts val="0"/>
              </a:spcBef>
              <a:spcAft>
                <a:spcPts val="0"/>
              </a:spcAft>
              <a:buNone/>
            </a:pPr>
            <a:r>
              <a:rPr i="1" lang="zh-TW" sz="700">
                <a:solidFill>
                  <a:srgbClr val="7F7F7F"/>
                </a:solidFill>
              </a:rPr>
              <a:t>[3] https://www.packworld.com/leaders-new/materials/cartons-boxes/article/13377088/jello-brings-family-creativity-and-play-to-the-food-aisle</a:t>
            </a:r>
            <a:endParaRPr i="1" sz="700">
              <a:solidFill>
                <a:srgbClr val="7F7F7F"/>
              </a:solidFill>
            </a:endParaRPr>
          </a:p>
        </p:txBody>
      </p:sp>
      <p:pic>
        <p:nvPicPr>
          <p:cNvPr id="466" name="Google Shape;466;p48"/>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467" name="Google Shape;467;p48"/>
          <p:cNvSpPr/>
          <p:nvPr/>
        </p:nvSpPr>
        <p:spPr>
          <a:xfrm>
            <a:off x="3445650" y="1341300"/>
            <a:ext cx="22527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48"/>
          <p:cNvSpPr txBox="1"/>
          <p:nvPr/>
        </p:nvSpPr>
        <p:spPr>
          <a:xfrm>
            <a:off x="3611850" y="1457100"/>
            <a:ext cx="1920300" cy="14007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000">
                <a:solidFill>
                  <a:schemeClr val="lt1"/>
                </a:solidFill>
              </a:rPr>
              <a:t>Focus on urban and suburban areas with high concentrations of families</a:t>
            </a:r>
            <a:endParaRPr sz="1000">
              <a:solidFill>
                <a:schemeClr val="lt1"/>
              </a:solidFill>
            </a:endParaRPr>
          </a:p>
          <a:p>
            <a:pPr indent="0" lvl="0" marL="0" rtl="0" algn="l">
              <a:lnSpc>
                <a:spcPct val="115000"/>
              </a:lnSpc>
              <a:spcBef>
                <a:spcPts val="0"/>
              </a:spcBef>
              <a:spcAft>
                <a:spcPts val="0"/>
              </a:spcAft>
              <a:buNone/>
            </a:pPr>
            <a:r>
              <a:t/>
            </a:r>
            <a:endParaRPr sz="1000">
              <a:solidFill>
                <a:schemeClr val="lt1"/>
              </a:solidFill>
            </a:endParaRPr>
          </a:p>
          <a:p>
            <a:pPr indent="0" lvl="0" marL="0" rtl="0" algn="l">
              <a:lnSpc>
                <a:spcPct val="115000"/>
              </a:lnSpc>
              <a:spcBef>
                <a:spcPts val="0"/>
              </a:spcBef>
              <a:spcAft>
                <a:spcPts val="0"/>
              </a:spcAft>
              <a:buNone/>
            </a:pPr>
            <a:r>
              <a:rPr lang="zh-TW" sz="1000">
                <a:solidFill>
                  <a:schemeClr val="lt1"/>
                </a:solidFill>
              </a:rPr>
              <a:t>Initial launch in regions with strong retail presence and family-oriented communities</a:t>
            </a:r>
            <a:endParaRPr sz="1000">
              <a:solidFill>
                <a:schemeClr val="lt1"/>
              </a:solidFill>
            </a:endParaRPr>
          </a:p>
        </p:txBody>
      </p:sp>
      <p:sp>
        <p:nvSpPr>
          <p:cNvPr id="469" name="Google Shape;469;p48"/>
          <p:cNvSpPr txBox="1"/>
          <p:nvPr/>
        </p:nvSpPr>
        <p:spPr>
          <a:xfrm>
            <a:off x="6590975" y="1493563"/>
            <a:ext cx="1781100" cy="22857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b="1" lang="zh-TW" sz="1000">
                <a:solidFill>
                  <a:schemeClr val="lt1"/>
                </a:solidFill>
              </a:rPr>
              <a:t>Safety-Conscious: H</a:t>
            </a:r>
            <a:r>
              <a:rPr lang="zh-TW" sz="1000">
                <a:solidFill>
                  <a:schemeClr val="lt1"/>
                </a:solidFill>
              </a:rPr>
              <a:t>ighly value safe, edible products for their children</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a:p>
            <a:pPr indent="0" lvl="0" marL="0" rtl="0" algn="l">
              <a:lnSpc>
                <a:spcPct val="115000"/>
              </a:lnSpc>
              <a:spcBef>
                <a:spcPts val="0"/>
              </a:spcBef>
              <a:spcAft>
                <a:spcPts val="0"/>
              </a:spcAft>
              <a:buNone/>
            </a:pPr>
            <a:r>
              <a:rPr b="1" lang="zh-TW" sz="1000">
                <a:solidFill>
                  <a:schemeClr val="lt1"/>
                </a:solidFill>
              </a:rPr>
              <a:t>Family-Oriented: </a:t>
            </a:r>
            <a:r>
              <a:rPr lang="zh-TW" sz="1000">
                <a:solidFill>
                  <a:schemeClr val="lt1"/>
                </a:solidFill>
              </a:rPr>
              <a:t>Seek interactive and shared family experiences</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a:p>
            <a:pPr indent="0" lvl="0" marL="0" rtl="0" algn="l">
              <a:lnSpc>
                <a:spcPct val="115000"/>
              </a:lnSpc>
              <a:spcBef>
                <a:spcPts val="0"/>
              </a:spcBef>
              <a:spcAft>
                <a:spcPts val="0"/>
              </a:spcAft>
              <a:buNone/>
            </a:pPr>
            <a:r>
              <a:rPr b="1" lang="zh-TW" sz="1000">
                <a:solidFill>
                  <a:schemeClr val="lt1"/>
                </a:solidFill>
              </a:rPr>
              <a:t>Convenience-Seeking: </a:t>
            </a:r>
            <a:r>
              <a:rPr lang="zh-TW" sz="1000">
                <a:solidFill>
                  <a:schemeClr val="lt1"/>
                </a:solidFill>
              </a:rPr>
              <a:t>Prefer easy-to-use products that fit into busy lifestyles</a:t>
            </a:r>
            <a:endParaRPr sz="1000">
              <a:solidFill>
                <a:schemeClr val="lt1"/>
              </a:solidFill>
            </a:endParaRPr>
          </a:p>
          <a:p>
            <a:pPr indent="0" lvl="0" marL="0" rtl="0" algn="l">
              <a:lnSpc>
                <a:spcPct val="115000"/>
              </a:lnSpc>
              <a:spcBef>
                <a:spcPts val="0"/>
              </a:spcBef>
              <a:spcAft>
                <a:spcPts val="0"/>
              </a:spcAft>
              <a:buNone/>
            </a:pPr>
            <a:r>
              <a:t/>
            </a:r>
            <a:endParaRPr b="1" sz="1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p:nvPr/>
        </p:nvSpPr>
        <p:spPr>
          <a:xfrm>
            <a:off x="922225" y="11780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9"/>
          <p:cNvSpPr txBox="1"/>
          <p:nvPr>
            <p:ph type="title"/>
          </p:nvPr>
        </p:nvSpPr>
        <p:spPr>
          <a:xfrm>
            <a:off x="364625" y="166950"/>
            <a:ext cx="7096500" cy="723000"/>
          </a:xfrm>
          <a:prstGeom prst="rect">
            <a:avLst/>
          </a:prstGeom>
          <a:no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4000">
                <a:solidFill>
                  <a:srgbClr val="D23732"/>
                </a:solidFill>
                <a:highlight>
                  <a:schemeClr val="lt1"/>
                </a:highlight>
              </a:rPr>
              <a:t>Target Customer Segment</a:t>
            </a:r>
            <a:endParaRPr b="1" sz="4000">
              <a:solidFill>
                <a:srgbClr val="D23732"/>
              </a:solidFill>
              <a:highlight>
                <a:schemeClr val="lt1"/>
              </a:highlight>
            </a:endParaRPr>
          </a:p>
        </p:txBody>
      </p:sp>
      <p:sp>
        <p:nvSpPr>
          <p:cNvPr id="476" name="Google Shape;476;p49"/>
          <p:cNvSpPr txBox="1"/>
          <p:nvPr/>
        </p:nvSpPr>
        <p:spPr>
          <a:xfrm>
            <a:off x="1098925" y="1432150"/>
            <a:ext cx="1361100" cy="10065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32% have children under 6; 21% have kids aged 6-12</a:t>
            </a:r>
            <a:endParaRPr sz="1200">
              <a:solidFill>
                <a:schemeClr val="lt1"/>
              </a:solidFill>
            </a:endParaRPr>
          </a:p>
        </p:txBody>
      </p:sp>
      <p:pic>
        <p:nvPicPr>
          <p:cNvPr id="477" name="Google Shape;477;p49"/>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478" name="Google Shape;478;p49"/>
          <p:cNvSpPr/>
          <p:nvPr/>
        </p:nvSpPr>
        <p:spPr>
          <a:xfrm>
            <a:off x="2636725" y="11780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9"/>
          <p:cNvSpPr txBox="1"/>
          <p:nvPr/>
        </p:nvSpPr>
        <p:spPr>
          <a:xfrm>
            <a:off x="2774275" y="1325950"/>
            <a:ext cx="1439400" cy="12189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Appeal to those seeking healthier snack options with no artificial flavors or dyes</a:t>
            </a:r>
            <a:endParaRPr sz="1200">
              <a:solidFill>
                <a:schemeClr val="lt1"/>
              </a:solidFill>
            </a:endParaRPr>
          </a:p>
        </p:txBody>
      </p:sp>
      <p:sp>
        <p:nvSpPr>
          <p:cNvPr id="480" name="Google Shape;480;p49"/>
          <p:cNvSpPr/>
          <p:nvPr/>
        </p:nvSpPr>
        <p:spPr>
          <a:xfrm>
            <a:off x="4351225" y="11780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49"/>
          <p:cNvSpPr txBox="1"/>
          <p:nvPr/>
        </p:nvSpPr>
        <p:spPr>
          <a:xfrm>
            <a:off x="4488775" y="1325950"/>
            <a:ext cx="1439400" cy="12189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95% of respondents are key decision- makers for children's snacks</a:t>
            </a:r>
            <a:endParaRPr sz="1200">
              <a:solidFill>
                <a:schemeClr val="lt1"/>
              </a:solidFill>
            </a:endParaRPr>
          </a:p>
        </p:txBody>
      </p:sp>
      <p:sp>
        <p:nvSpPr>
          <p:cNvPr id="482" name="Google Shape;482;p49"/>
          <p:cNvSpPr/>
          <p:nvPr/>
        </p:nvSpPr>
        <p:spPr>
          <a:xfrm>
            <a:off x="6065725" y="11780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49"/>
          <p:cNvSpPr txBox="1"/>
          <p:nvPr/>
        </p:nvSpPr>
        <p:spPr>
          <a:xfrm>
            <a:off x="6203275" y="1325950"/>
            <a:ext cx="1361100" cy="12189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Safety is a top priority; JELL-O PLAY Edible Slime is 100% edible</a:t>
            </a:r>
            <a:endParaRPr sz="1200">
              <a:solidFill>
                <a:schemeClr val="lt1"/>
              </a:solidFill>
            </a:endParaRPr>
          </a:p>
        </p:txBody>
      </p:sp>
      <p:sp>
        <p:nvSpPr>
          <p:cNvPr id="484" name="Google Shape;484;p49"/>
          <p:cNvSpPr/>
          <p:nvPr/>
        </p:nvSpPr>
        <p:spPr>
          <a:xfrm>
            <a:off x="922225" y="26927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49"/>
          <p:cNvSpPr txBox="1"/>
          <p:nvPr/>
        </p:nvSpPr>
        <p:spPr>
          <a:xfrm>
            <a:off x="1010575" y="2840650"/>
            <a:ext cx="1537800" cy="12189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95% of respondents are parents/guardians making purchasing decisions</a:t>
            </a:r>
            <a:endParaRPr sz="1200">
              <a:solidFill>
                <a:schemeClr val="lt1"/>
              </a:solidFill>
            </a:endParaRPr>
          </a:p>
        </p:txBody>
      </p:sp>
      <p:sp>
        <p:nvSpPr>
          <p:cNvPr id="486" name="Google Shape;486;p49"/>
          <p:cNvSpPr/>
          <p:nvPr/>
        </p:nvSpPr>
        <p:spPr>
          <a:xfrm>
            <a:off x="2636725" y="26927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49"/>
          <p:cNvSpPr txBox="1"/>
          <p:nvPr/>
        </p:nvSpPr>
        <p:spPr>
          <a:xfrm>
            <a:off x="2813425" y="3053050"/>
            <a:ext cx="1361100" cy="7941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Safety and flavor are top priorities for new products</a:t>
            </a:r>
            <a:endParaRPr sz="1200">
              <a:solidFill>
                <a:schemeClr val="lt1"/>
              </a:solidFill>
            </a:endParaRPr>
          </a:p>
        </p:txBody>
      </p:sp>
      <p:sp>
        <p:nvSpPr>
          <p:cNvPr id="488" name="Google Shape;488;p49"/>
          <p:cNvSpPr/>
          <p:nvPr/>
        </p:nvSpPr>
        <p:spPr>
          <a:xfrm>
            <a:off x="4351225" y="26927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49"/>
          <p:cNvSpPr txBox="1"/>
          <p:nvPr/>
        </p:nvSpPr>
        <p:spPr>
          <a:xfrm>
            <a:off x="4527925" y="2946850"/>
            <a:ext cx="1361100" cy="10065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Easy-to-make product aligns with busy family lifestyles</a:t>
            </a:r>
            <a:endParaRPr sz="1200">
              <a:solidFill>
                <a:schemeClr val="lt1"/>
              </a:solidFill>
            </a:endParaRPr>
          </a:p>
        </p:txBody>
      </p:sp>
      <p:sp>
        <p:nvSpPr>
          <p:cNvPr id="490" name="Google Shape;490;p49"/>
          <p:cNvSpPr/>
          <p:nvPr/>
        </p:nvSpPr>
        <p:spPr>
          <a:xfrm>
            <a:off x="6065725" y="2692750"/>
            <a:ext cx="1714500" cy="15147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49"/>
          <p:cNvSpPr txBox="1"/>
          <p:nvPr/>
        </p:nvSpPr>
        <p:spPr>
          <a:xfrm>
            <a:off x="6203275" y="2840650"/>
            <a:ext cx="1439400" cy="12189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200">
                <a:solidFill>
                  <a:schemeClr val="lt1"/>
                </a:solidFill>
              </a:rPr>
              <a:t>Influenced by social media trends &amp; friend/ family recommendations</a:t>
            </a:r>
            <a:endParaRPr sz="1200">
              <a:solidFill>
                <a:schemeClr val="lt1"/>
              </a:solidFill>
            </a:endParaRPr>
          </a:p>
        </p:txBody>
      </p:sp>
      <p:sp>
        <p:nvSpPr>
          <p:cNvPr id="492" name="Google Shape;492;p49"/>
          <p:cNvSpPr txBox="1"/>
          <p:nvPr/>
        </p:nvSpPr>
        <p:spPr>
          <a:xfrm>
            <a:off x="67525" y="4754475"/>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rgbClr val="7F7F7F"/>
                </a:solidFill>
              </a:rPr>
              <a:t>Based on Survey Results</a:t>
            </a:r>
            <a:endParaRPr i="1" sz="700">
              <a:solidFill>
                <a:srgbClr val="7F7F7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0"/>
          <p:cNvSpPr/>
          <p:nvPr/>
        </p:nvSpPr>
        <p:spPr>
          <a:xfrm>
            <a:off x="263588" y="1988825"/>
            <a:ext cx="19203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50"/>
          <p:cNvSpPr txBox="1"/>
          <p:nvPr>
            <p:ph type="title"/>
          </p:nvPr>
        </p:nvSpPr>
        <p:spPr>
          <a:xfrm>
            <a:off x="585625" y="166950"/>
            <a:ext cx="4107000" cy="723000"/>
          </a:xfrm>
          <a:prstGeom prst="rect">
            <a:avLst/>
          </a:prstGeom>
          <a:no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4000">
                <a:solidFill>
                  <a:srgbClr val="D23732"/>
                </a:solidFill>
                <a:highlight>
                  <a:schemeClr val="lt1"/>
                </a:highlight>
              </a:rPr>
              <a:t>Marketing Mix</a:t>
            </a:r>
            <a:endParaRPr b="1" sz="4000">
              <a:solidFill>
                <a:srgbClr val="D23732"/>
              </a:solidFill>
              <a:highlight>
                <a:schemeClr val="lt1"/>
              </a:highlight>
            </a:endParaRPr>
          </a:p>
        </p:txBody>
      </p:sp>
      <p:sp>
        <p:nvSpPr>
          <p:cNvPr id="499" name="Google Shape;499;p50"/>
          <p:cNvSpPr txBox="1"/>
          <p:nvPr/>
        </p:nvSpPr>
        <p:spPr>
          <a:xfrm>
            <a:off x="435923" y="2079125"/>
            <a:ext cx="1575600" cy="26907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100">
                <a:solidFill>
                  <a:schemeClr val="lt1"/>
                </a:solidFill>
              </a:rPr>
              <a:t>JELL-O PLAY Edible Slime combines play and taste.</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Safe, 100% edible, with unique flavors like strawberry Unicorn and lime Monster.</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Easy-to-make, promoting creativity and family bonding.</a:t>
            </a:r>
            <a:endParaRPr sz="1100">
              <a:solidFill>
                <a:schemeClr val="lt1"/>
              </a:solidFill>
            </a:endParaRPr>
          </a:p>
        </p:txBody>
      </p:sp>
      <p:sp>
        <p:nvSpPr>
          <p:cNvPr id="500" name="Google Shape;500;p50"/>
          <p:cNvSpPr txBox="1"/>
          <p:nvPr>
            <p:ph type="title"/>
          </p:nvPr>
        </p:nvSpPr>
        <p:spPr>
          <a:xfrm>
            <a:off x="97400" y="1022688"/>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1500"/>
              <a:t>Product</a:t>
            </a:r>
            <a:endParaRPr b="1" sz="1500"/>
          </a:p>
        </p:txBody>
      </p:sp>
      <p:sp>
        <p:nvSpPr>
          <p:cNvPr id="501" name="Google Shape;501;p50"/>
          <p:cNvSpPr txBox="1"/>
          <p:nvPr>
            <p:ph type="title"/>
          </p:nvPr>
        </p:nvSpPr>
        <p:spPr>
          <a:xfrm>
            <a:off x="2310075" y="1041650"/>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zh-TW" sz="1500"/>
              <a:t>Price</a:t>
            </a:r>
            <a:endParaRPr b="1" sz="1500"/>
          </a:p>
        </p:txBody>
      </p:sp>
      <p:sp>
        <p:nvSpPr>
          <p:cNvPr id="502" name="Google Shape;502;p50"/>
          <p:cNvSpPr txBox="1"/>
          <p:nvPr>
            <p:ph type="title"/>
          </p:nvPr>
        </p:nvSpPr>
        <p:spPr>
          <a:xfrm>
            <a:off x="4522775" y="1022700"/>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1500"/>
              <a:t>Place</a:t>
            </a:r>
            <a:endParaRPr b="1" sz="1500"/>
          </a:p>
        </p:txBody>
      </p:sp>
      <p:pic>
        <p:nvPicPr>
          <p:cNvPr id="503" name="Google Shape;503;p50"/>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04" name="Google Shape;504;p50"/>
          <p:cNvSpPr/>
          <p:nvPr/>
        </p:nvSpPr>
        <p:spPr>
          <a:xfrm>
            <a:off x="2476279" y="2026750"/>
            <a:ext cx="19203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50"/>
          <p:cNvSpPr/>
          <p:nvPr/>
        </p:nvSpPr>
        <p:spPr>
          <a:xfrm>
            <a:off x="4688971" y="2064675"/>
            <a:ext cx="19203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50"/>
          <p:cNvSpPr/>
          <p:nvPr/>
        </p:nvSpPr>
        <p:spPr>
          <a:xfrm>
            <a:off x="6901663" y="2064675"/>
            <a:ext cx="1920300" cy="28713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50"/>
          <p:cNvSpPr txBox="1"/>
          <p:nvPr>
            <p:ph type="title"/>
          </p:nvPr>
        </p:nvSpPr>
        <p:spPr>
          <a:xfrm>
            <a:off x="6735475" y="1041650"/>
            <a:ext cx="2252700" cy="2238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1500"/>
              <a:t>Promotion</a:t>
            </a:r>
            <a:endParaRPr b="1" sz="1500"/>
          </a:p>
        </p:txBody>
      </p:sp>
      <p:sp>
        <p:nvSpPr>
          <p:cNvPr id="508" name="Google Shape;508;p50"/>
          <p:cNvSpPr txBox="1"/>
          <p:nvPr/>
        </p:nvSpPr>
        <p:spPr>
          <a:xfrm>
            <a:off x="2648635" y="2273975"/>
            <a:ext cx="1575600" cy="23010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100">
                <a:solidFill>
                  <a:schemeClr val="lt1"/>
                </a:solidFill>
              </a:rPr>
              <a:t>Priced at $9.99 per canister.</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Offers value packs and introductory discounts.</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Positioned as a premium product due to its unique play-and-eat concept.</a:t>
            </a:r>
            <a:endParaRPr sz="1100">
              <a:solidFill>
                <a:schemeClr val="lt1"/>
              </a:solidFill>
            </a:endParaRPr>
          </a:p>
        </p:txBody>
      </p:sp>
      <p:sp>
        <p:nvSpPr>
          <p:cNvPr id="509" name="Google Shape;509;p50"/>
          <p:cNvSpPr txBox="1"/>
          <p:nvPr/>
        </p:nvSpPr>
        <p:spPr>
          <a:xfrm>
            <a:off x="4861335" y="2124850"/>
            <a:ext cx="1575600" cy="28854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100">
                <a:solidFill>
                  <a:schemeClr val="lt1"/>
                </a:solidFill>
              </a:rPr>
              <a:t>Available in supermarkets</a:t>
            </a:r>
            <a:r>
              <a:rPr lang="zh-TW" sz="1100">
                <a:solidFill>
                  <a:schemeClr val="lt1"/>
                </a:solidFill>
              </a:rPr>
              <a:t>  and</a:t>
            </a:r>
            <a:r>
              <a:rPr lang="zh-TW" sz="1100">
                <a:solidFill>
                  <a:schemeClr val="lt1"/>
                </a:solidFill>
              </a:rPr>
              <a:t> online platforms like Amazon.</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Focus on urban and suburban areas with high family concentrations.</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In-store displays and online presence to maximize accessibility.</a:t>
            </a:r>
            <a:endParaRPr sz="1100">
              <a:solidFill>
                <a:schemeClr val="lt1"/>
              </a:solidFill>
            </a:endParaRPr>
          </a:p>
        </p:txBody>
      </p:sp>
      <p:sp>
        <p:nvSpPr>
          <p:cNvPr id="510" name="Google Shape;510;p50"/>
          <p:cNvSpPr txBox="1"/>
          <p:nvPr/>
        </p:nvSpPr>
        <p:spPr>
          <a:xfrm>
            <a:off x="7074035" y="2154975"/>
            <a:ext cx="1575600" cy="2690700"/>
          </a:xfrm>
          <a:prstGeom prst="rect">
            <a:avLst/>
          </a:prstGeom>
          <a:noFill/>
          <a:ln>
            <a:noFill/>
          </a:ln>
        </p:spPr>
        <p:txBody>
          <a:bodyPr anchorCtr="0" anchor="t" bIns="91425" lIns="91425" spcFirstLastPara="1" rIns="120650" wrap="square" tIns="91425">
            <a:spAutoFit/>
          </a:bodyPr>
          <a:lstStyle/>
          <a:p>
            <a:pPr indent="0" lvl="0" marL="0" rtl="0" algn="l">
              <a:lnSpc>
                <a:spcPct val="115000"/>
              </a:lnSpc>
              <a:spcBef>
                <a:spcPts val="0"/>
              </a:spcBef>
              <a:spcAft>
                <a:spcPts val="0"/>
              </a:spcAft>
              <a:buNone/>
            </a:pPr>
            <a:r>
              <a:rPr lang="zh-TW" sz="1100">
                <a:solidFill>
                  <a:schemeClr val="lt1"/>
                </a:solidFill>
              </a:rPr>
              <a:t>Social media campaigns targeting parents aged 25-44.</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Influencer partnerships and in-store sampling events.</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zh-TW" sz="1100">
                <a:solidFill>
                  <a:schemeClr val="lt1"/>
                </a:solidFill>
              </a:rPr>
              <a:t>Loyalty programs and referral incentives to encourage repeat purchases.</a:t>
            </a:r>
            <a:endParaRPr sz="1100">
              <a:solidFill>
                <a:schemeClr val="lt1"/>
              </a:solidFill>
            </a:endParaRPr>
          </a:p>
        </p:txBody>
      </p:sp>
      <p:pic>
        <p:nvPicPr>
          <p:cNvPr id="511" name="Google Shape;511;p50"/>
          <p:cNvPicPr preferRelativeResize="0"/>
          <p:nvPr/>
        </p:nvPicPr>
        <p:blipFill>
          <a:blip r:embed="rId4">
            <a:alphaModFix/>
          </a:blip>
          <a:stretch>
            <a:fillRect/>
          </a:stretch>
        </p:blipFill>
        <p:spPr>
          <a:xfrm>
            <a:off x="5351988" y="1347463"/>
            <a:ext cx="616250" cy="616250"/>
          </a:xfrm>
          <a:prstGeom prst="rect">
            <a:avLst/>
          </a:prstGeom>
          <a:noFill/>
          <a:ln>
            <a:noFill/>
          </a:ln>
        </p:spPr>
      </p:pic>
      <p:pic>
        <p:nvPicPr>
          <p:cNvPr id="512" name="Google Shape;512;p50"/>
          <p:cNvPicPr preferRelativeResize="0"/>
          <p:nvPr/>
        </p:nvPicPr>
        <p:blipFill>
          <a:blip r:embed="rId5">
            <a:alphaModFix/>
          </a:blip>
          <a:stretch>
            <a:fillRect/>
          </a:stretch>
        </p:blipFill>
        <p:spPr>
          <a:xfrm>
            <a:off x="915600" y="1309536"/>
            <a:ext cx="616250" cy="616250"/>
          </a:xfrm>
          <a:prstGeom prst="rect">
            <a:avLst/>
          </a:prstGeom>
          <a:noFill/>
          <a:ln>
            <a:noFill/>
          </a:ln>
        </p:spPr>
      </p:pic>
      <p:pic>
        <p:nvPicPr>
          <p:cNvPr id="513" name="Google Shape;513;p50"/>
          <p:cNvPicPr preferRelativeResize="0"/>
          <p:nvPr/>
        </p:nvPicPr>
        <p:blipFill>
          <a:blip r:embed="rId6">
            <a:alphaModFix/>
          </a:blip>
          <a:stretch>
            <a:fillRect/>
          </a:stretch>
        </p:blipFill>
        <p:spPr>
          <a:xfrm>
            <a:off x="3128300" y="1337975"/>
            <a:ext cx="616250" cy="616250"/>
          </a:xfrm>
          <a:prstGeom prst="rect">
            <a:avLst/>
          </a:prstGeom>
          <a:noFill/>
          <a:ln>
            <a:noFill/>
          </a:ln>
        </p:spPr>
      </p:pic>
      <p:pic>
        <p:nvPicPr>
          <p:cNvPr id="514" name="Google Shape;514;p50"/>
          <p:cNvPicPr preferRelativeResize="0"/>
          <p:nvPr/>
        </p:nvPicPr>
        <p:blipFill>
          <a:blip r:embed="rId7">
            <a:alphaModFix/>
          </a:blip>
          <a:stretch>
            <a:fillRect/>
          </a:stretch>
        </p:blipFill>
        <p:spPr>
          <a:xfrm>
            <a:off x="7575663" y="1378900"/>
            <a:ext cx="572325" cy="57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1"/>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20" name="Google Shape;520;p51"/>
          <p:cNvSpPr txBox="1"/>
          <p:nvPr>
            <p:ph type="title"/>
          </p:nvPr>
        </p:nvSpPr>
        <p:spPr>
          <a:xfrm>
            <a:off x="375525" y="85650"/>
            <a:ext cx="6810300" cy="723000"/>
          </a:xfrm>
          <a:prstGeom prst="rect">
            <a:avLst/>
          </a:prstGeom>
          <a:no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3600">
                <a:solidFill>
                  <a:srgbClr val="D23732"/>
                </a:solidFill>
                <a:highlight>
                  <a:schemeClr val="lt1"/>
                </a:highlight>
              </a:rPr>
              <a:t>Financial Projections</a:t>
            </a:r>
            <a:endParaRPr b="1" sz="3600">
              <a:solidFill>
                <a:srgbClr val="D23732"/>
              </a:solidFill>
              <a:highlight>
                <a:schemeClr val="lt1"/>
              </a:highlight>
            </a:endParaRPr>
          </a:p>
        </p:txBody>
      </p:sp>
      <p:pic>
        <p:nvPicPr>
          <p:cNvPr id="521" name="Google Shape;521;p51"/>
          <p:cNvPicPr preferRelativeResize="0"/>
          <p:nvPr/>
        </p:nvPicPr>
        <p:blipFill>
          <a:blip r:embed="rId4">
            <a:alphaModFix/>
          </a:blip>
          <a:stretch>
            <a:fillRect/>
          </a:stretch>
        </p:blipFill>
        <p:spPr>
          <a:xfrm>
            <a:off x="277350" y="999225"/>
            <a:ext cx="4239350" cy="2328950"/>
          </a:xfrm>
          <a:prstGeom prst="rect">
            <a:avLst/>
          </a:prstGeom>
          <a:noFill/>
          <a:ln>
            <a:noFill/>
          </a:ln>
          <a:effectLst>
            <a:outerShdw blurRad="57150" rotWithShape="0" algn="bl" dir="5400000" dist="19050">
              <a:srgbClr val="000000">
                <a:alpha val="50000"/>
              </a:srgbClr>
            </a:outerShdw>
          </a:effectLst>
        </p:spPr>
      </p:pic>
      <p:pic>
        <p:nvPicPr>
          <p:cNvPr id="522" name="Google Shape;522;p51"/>
          <p:cNvPicPr preferRelativeResize="0"/>
          <p:nvPr/>
        </p:nvPicPr>
        <p:blipFill>
          <a:blip r:embed="rId5">
            <a:alphaModFix/>
          </a:blip>
          <a:stretch>
            <a:fillRect/>
          </a:stretch>
        </p:blipFill>
        <p:spPr>
          <a:xfrm>
            <a:off x="4639275" y="1035550"/>
            <a:ext cx="4411800" cy="2292625"/>
          </a:xfrm>
          <a:prstGeom prst="rect">
            <a:avLst/>
          </a:prstGeom>
          <a:noFill/>
          <a:ln>
            <a:noFill/>
          </a:ln>
          <a:effectLst>
            <a:outerShdw blurRad="57150" rotWithShape="0" algn="bl" dir="5400000" dist="19050">
              <a:srgbClr val="000000">
                <a:alpha val="50000"/>
              </a:srgbClr>
            </a:outerShdw>
          </a:effectLst>
        </p:spPr>
      </p:pic>
      <p:sp>
        <p:nvSpPr>
          <p:cNvPr id="523" name="Google Shape;523;p51"/>
          <p:cNvSpPr txBox="1"/>
          <p:nvPr/>
        </p:nvSpPr>
        <p:spPr>
          <a:xfrm>
            <a:off x="381000" y="3518750"/>
            <a:ext cx="8382000" cy="1529700"/>
          </a:xfrm>
          <a:prstGeom prst="rect">
            <a:avLst/>
          </a:prstGeom>
          <a:solidFill>
            <a:srgbClr val="D2373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i="1" lang="zh-TW" sz="1800">
                <a:solidFill>
                  <a:schemeClr val="lt1"/>
                </a:solidFill>
              </a:rPr>
              <a:t>FIRST YEAR PROJECTIONS</a:t>
            </a:r>
            <a:endParaRPr b="1" i="1" sz="1800">
              <a:solidFill>
                <a:schemeClr val="lt1"/>
              </a:solidFill>
            </a:endParaRPr>
          </a:p>
          <a:p>
            <a:pPr indent="-304800" lvl="0" marL="457200" rtl="0" algn="l">
              <a:spcBef>
                <a:spcPts val="1000"/>
              </a:spcBef>
              <a:spcAft>
                <a:spcPts val="0"/>
              </a:spcAft>
              <a:buClr>
                <a:schemeClr val="lt1"/>
              </a:buClr>
              <a:buSzPts val="1200"/>
              <a:buChar char="●"/>
            </a:pPr>
            <a:r>
              <a:rPr lang="zh-TW" sz="1200">
                <a:solidFill>
                  <a:schemeClr val="lt1"/>
                </a:solidFill>
              </a:rPr>
              <a:t>Total Promotional Marketing Budget = $1,544,000</a:t>
            </a:r>
            <a:endParaRPr sz="1200">
              <a:solidFill>
                <a:schemeClr val="lt1"/>
              </a:solidFill>
            </a:endParaRPr>
          </a:p>
          <a:p>
            <a:pPr indent="-304800" lvl="0" marL="457200" rtl="0" algn="l">
              <a:spcBef>
                <a:spcPts val="0"/>
              </a:spcBef>
              <a:spcAft>
                <a:spcPts val="0"/>
              </a:spcAft>
              <a:buClr>
                <a:schemeClr val="lt1"/>
              </a:buClr>
              <a:buSzPts val="1200"/>
              <a:buChar char="●"/>
            </a:pPr>
            <a:r>
              <a:rPr lang="zh-TW" sz="1200">
                <a:solidFill>
                  <a:schemeClr val="lt1"/>
                </a:solidFill>
              </a:rPr>
              <a:t>Total Annual Revenue for Jell-O = $3,844,000</a:t>
            </a:r>
            <a:endParaRPr sz="1200">
              <a:solidFill>
                <a:schemeClr val="lt1"/>
              </a:solidFill>
            </a:endParaRPr>
          </a:p>
          <a:p>
            <a:pPr indent="-304800" lvl="0" marL="457200" rtl="0" algn="l">
              <a:spcBef>
                <a:spcPts val="0"/>
              </a:spcBef>
              <a:spcAft>
                <a:spcPts val="0"/>
              </a:spcAft>
              <a:buClr>
                <a:schemeClr val="lt1"/>
              </a:buClr>
              <a:buSzPts val="1200"/>
              <a:buChar char="●"/>
            </a:pPr>
            <a:r>
              <a:rPr lang="zh-TW" sz="1200">
                <a:solidFill>
                  <a:schemeClr val="lt1"/>
                </a:solidFill>
              </a:rPr>
              <a:t>Annual Projected MROI = 7 </a:t>
            </a:r>
            <a:endParaRPr sz="1200">
              <a:solidFill>
                <a:schemeClr val="lt1"/>
              </a:solidFill>
            </a:endParaRPr>
          </a:p>
          <a:p>
            <a:pPr indent="-304800" lvl="0" marL="457200" rtl="0" algn="l">
              <a:spcBef>
                <a:spcPts val="0"/>
              </a:spcBef>
              <a:spcAft>
                <a:spcPts val="0"/>
              </a:spcAft>
              <a:buClr>
                <a:schemeClr val="lt1"/>
              </a:buClr>
              <a:buSzPts val="1200"/>
              <a:buChar char="●"/>
            </a:pPr>
            <a:r>
              <a:rPr lang="zh-TW" sz="1200">
                <a:solidFill>
                  <a:schemeClr val="lt1"/>
                </a:solidFill>
              </a:rPr>
              <a:t>Based on the projections, Jell-O can achieve break-even for its marketing costs by the month of July, assuming January as starting period.</a:t>
            </a:r>
            <a:endParaRPr sz="1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52"/>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29" name="Google Shape;529;p52"/>
          <p:cNvSpPr txBox="1"/>
          <p:nvPr>
            <p:ph type="title"/>
          </p:nvPr>
        </p:nvSpPr>
        <p:spPr>
          <a:xfrm>
            <a:off x="199025" y="124925"/>
            <a:ext cx="6810300" cy="723000"/>
          </a:xfrm>
          <a:prstGeom prst="rect">
            <a:avLst/>
          </a:prstGeom>
          <a:noFill/>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3000">
                <a:solidFill>
                  <a:srgbClr val="D23732"/>
                </a:solidFill>
                <a:highlight>
                  <a:schemeClr val="lt1"/>
                </a:highlight>
              </a:rPr>
              <a:t>Financial Projections</a:t>
            </a:r>
            <a:endParaRPr b="1" sz="3000">
              <a:solidFill>
                <a:srgbClr val="D23732"/>
              </a:solidFill>
              <a:highlight>
                <a:schemeClr val="lt1"/>
              </a:highlight>
            </a:endParaRPr>
          </a:p>
        </p:txBody>
      </p:sp>
      <p:sp>
        <p:nvSpPr>
          <p:cNvPr id="530" name="Google Shape;530;p52"/>
          <p:cNvSpPr txBox="1"/>
          <p:nvPr/>
        </p:nvSpPr>
        <p:spPr>
          <a:xfrm>
            <a:off x="259600" y="847925"/>
            <a:ext cx="41685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zh-TW" sz="2000">
                <a:solidFill>
                  <a:srgbClr val="D23732"/>
                </a:solidFill>
              </a:rPr>
              <a:t>Break-Even Analysis</a:t>
            </a:r>
            <a:endParaRPr b="1" i="1" sz="2000">
              <a:solidFill>
                <a:srgbClr val="D23732"/>
              </a:solidFill>
            </a:endParaRPr>
          </a:p>
        </p:txBody>
      </p:sp>
      <p:pic>
        <p:nvPicPr>
          <p:cNvPr id="531" name="Google Shape;531;p52"/>
          <p:cNvPicPr preferRelativeResize="0"/>
          <p:nvPr/>
        </p:nvPicPr>
        <p:blipFill>
          <a:blip r:embed="rId4">
            <a:alphaModFix/>
          </a:blip>
          <a:stretch>
            <a:fillRect/>
          </a:stretch>
        </p:blipFill>
        <p:spPr>
          <a:xfrm>
            <a:off x="259600" y="1588075"/>
            <a:ext cx="4084525" cy="2454100"/>
          </a:xfrm>
          <a:prstGeom prst="rect">
            <a:avLst/>
          </a:prstGeom>
          <a:noFill/>
          <a:ln>
            <a:noFill/>
          </a:ln>
          <a:effectLst>
            <a:outerShdw blurRad="57150" rotWithShape="0" algn="bl" dir="5400000" dist="19050">
              <a:srgbClr val="000000">
                <a:alpha val="50000"/>
              </a:srgbClr>
            </a:outerShdw>
          </a:effectLst>
        </p:spPr>
      </p:pic>
      <p:cxnSp>
        <p:nvCxnSpPr>
          <p:cNvPr id="532" name="Google Shape;532;p52"/>
          <p:cNvCxnSpPr/>
          <p:nvPr/>
        </p:nvCxnSpPr>
        <p:spPr>
          <a:xfrm rot="10800000">
            <a:off x="5286425" y="3134850"/>
            <a:ext cx="3538200" cy="0"/>
          </a:xfrm>
          <a:prstGeom prst="straightConnector1">
            <a:avLst/>
          </a:prstGeom>
          <a:noFill/>
          <a:ln cap="flat" cmpd="sng" w="9525">
            <a:solidFill>
              <a:srgbClr val="FF0000"/>
            </a:solidFill>
            <a:prstDash val="solid"/>
            <a:round/>
            <a:headEnd len="med" w="med" type="none"/>
            <a:tailEnd len="med" w="med" type="none"/>
          </a:ln>
        </p:spPr>
      </p:cxnSp>
      <p:sp>
        <p:nvSpPr>
          <p:cNvPr id="533" name="Google Shape;533;p52"/>
          <p:cNvSpPr/>
          <p:nvPr/>
        </p:nvSpPr>
        <p:spPr>
          <a:xfrm>
            <a:off x="4572000" y="847925"/>
            <a:ext cx="4373100" cy="4133400"/>
          </a:xfrm>
          <a:prstGeom prst="roundRect">
            <a:avLst>
              <a:gd fmla="val 16667" name="adj"/>
            </a:avLst>
          </a:prstGeom>
          <a:solidFill>
            <a:srgbClr val="D23732"/>
          </a:solidFill>
          <a:ln cap="flat" cmpd="sng" w="9525">
            <a:solidFill>
              <a:schemeClr val="lt1"/>
            </a:solidFill>
            <a:prstDash val="solid"/>
            <a:round/>
            <a:headEnd len="sm" w="sm" type="none"/>
            <a:tailEnd len="sm" w="sm" type="none"/>
          </a:ln>
        </p:spPr>
        <p:txBody>
          <a:bodyPr anchorCtr="0" anchor="ctr" bIns="91425" lIns="0" spcFirstLastPara="1" rIns="91425" wrap="square" tIns="91425">
            <a:noAutofit/>
          </a:bodyPr>
          <a:lstStyle/>
          <a:p>
            <a:pPr indent="-311150" lvl="0" marL="457200" marR="72000" rtl="0" algn="l">
              <a:spcBef>
                <a:spcPts val="0"/>
              </a:spcBef>
              <a:spcAft>
                <a:spcPts val="0"/>
              </a:spcAft>
              <a:buClr>
                <a:schemeClr val="lt1"/>
              </a:buClr>
              <a:buSzPts val="1300"/>
              <a:buChar char="●"/>
            </a:pPr>
            <a:r>
              <a:rPr lang="zh-TW" sz="1300">
                <a:solidFill>
                  <a:schemeClr val="lt1"/>
                </a:solidFill>
              </a:rPr>
              <a:t>Kraft Heinz’s Marketing Budget for upcoming year will be approximately 772 million US$.</a:t>
            </a:r>
            <a:endParaRPr sz="1300">
              <a:solidFill>
                <a:schemeClr val="lt1"/>
              </a:solidFill>
            </a:endParaRPr>
          </a:p>
          <a:p>
            <a:pPr indent="0" lvl="0" marL="457200" rtl="0" algn="l">
              <a:spcBef>
                <a:spcPts val="0"/>
              </a:spcBef>
              <a:spcAft>
                <a:spcPts val="0"/>
              </a:spcAft>
              <a:buClr>
                <a:schemeClr val="dk1"/>
              </a:buClr>
              <a:buSzPts val="1100"/>
              <a:buFont typeface="Arial"/>
              <a:buNone/>
            </a:pPr>
            <a:r>
              <a:rPr lang="zh-TW" sz="1300">
                <a:solidFill>
                  <a:schemeClr val="lt1"/>
                </a:solidFill>
              </a:rPr>
              <a:t>Jell-O is part of the “easy indulgent desserts” which contributes to 4% of the company. Assuming Jell-O Slime shares 5% of this category, the marketing budget for Jell-O slime for upcoming year should be 1.544 million US$</a:t>
            </a:r>
            <a:endParaRPr sz="1300">
              <a:solidFill>
                <a:schemeClr val="lt1"/>
              </a:solidFill>
            </a:endParaRPr>
          </a:p>
          <a:p>
            <a:pPr indent="-311150" lvl="0" marL="457200" rtl="0" algn="l">
              <a:spcBef>
                <a:spcPts val="0"/>
              </a:spcBef>
              <a:spcAft>
                <a:spcPts val="0"/>
              </a:spcAft>
              <a:buClr>
                <a:schemeClr val="lt1"/>
              </a:buClr>
              <a:buSzPts val="1300"/>
              <a:buChar char="●"/>
            </a:pPr>
            <a:r>
              <a:rPr lang="zh-TW" sz="1300">
                <a:solidFill>
                  <a:schemeClr val="lt1"/>
                </a:solidFill>
              </a:rPr>
              <a:t>Kraft Heinz’s Net Income estimation will be approximately 1922 million US$.</a:t>
            </a:r>
            <a:endParaRPr sz="1300">
              <a:solidFill>
                <a:schemeClr val="lt1"/>
              </a:solidFill>
            </a:endParaRPr>
          </a:p>
          <a:p>
            <a:pPr indent="0" lvl="0" marL="457200" rtl="0" algn="l">
              <a:spcBef>
                <a:spcPts val="0"/>
              </a:spcBef>
              <a:spcAft>
                <a:spcPts val="0"/>
              </a:spcAft>
              <a:buClr>
                <a:schemeClr val="dk1"/>
              </a:buClr>
              <a:buSzPts val="1100"/>
              <a:buFont typeface="Arial"/>
              <a:buNone/>
            </a:pPr>
            <a:r>
              <a:rPr lang="zh-TW" sz="1300">
                <a:solidFill>
                  <a:schemeClr val="lt1"/>
                </a:solidFill>
              </a:rPr>
              <a:t>Considering the same proportions as above, Jell-O sales will amount to a revenue of 3.844 million US$</a:t>
            </a:r>
            <a:endParaRPr sz="1300">
              <a:solidFill>
                <a:schemeClr val="lt1"/>
              </a:solidFill>
            </a:endParaRPr>
          </a:p>
          <a:p>
            <a:pPr indent="-311150" lvl="0" marL="457200" rtl="0" algn="l">
              <a:spcBef>
                <a:spcPts val="0"/>
              </a:spcBef>
              <a:spcAft>
                <a:spcPts val="0"/>
              </a:spcAft>
              <a:buClr>
                <a:schemeClr val="lt1"/>
              </a:buClr>
              <a:buSzPts val="1300"/>
              <a:buChar char="●"/>
            </a:pPr>
            <a:r>
              <a:rPr lang="zh-TW" sz="1300">
                <a:solidFill>
                  <a:schemeClr val="lt1"/>
                </a:solidFill>
              </a:rPr>
              <a:t>After distributing the marketing expense and revenue monthly (depending on the seasonal demand fluctuations) as seen in graphs, we conclude that the Jell-O slime will reach break-even in 7 months</a:t>
            </a:r>
            <a:endParaRPr>
              <a:solidFill>
                <a:schemeClr val="lt1"/>
              </a:solidFill>
            </a:endParaRPr>
          </a:p>
        </p:txBody>
      </p:sp>
      <p:sp>
        <p:nvSpPr>
          <p:cNvPr id="534" name="Google Shape;534;p52"/>
          <p:cNvSpPr txBox="1"/>
          <p:nvPr/>
        </p:nvSpPr>
        <p:spPr>
          <a:xfrm>
            <a:off x="46500" y="4635600"/>
            <a:ext cx="9051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TW" sz="700">
                <a:solidFill>
                  <a:srgbClr val="7F7F7F"/>
                </a:solidFill>
              </a:rPr>
              <a:t>References:</a:t>
            </a:r>
            <a:endParaRPr i="1" sz="700">
              <a:solidFill>
                <a:srgbClr val="7F7F7F"/>
              </a:solidFill>
            </a:endParaRPr>
          </a:p>
          <a:p>
            <a:pPr indent="0" lvl="0" marL="0" rtl="0" algn="l">
              <a:spcBef>
                <a:spcPts val="0"/>
              </a:spcBef>
              <a:spcAft>
                <a:spcPts val="0"/>
              </a:spcAft>
              <a:buNone/>
            </a:pPr>
            <a:r>
              <a:rPr i="1" lang="zh-TW" sz="700">
                <a:solidFill>
                  <a:srgbClr val="7F7F7F"/>
                </a:solidFill>
              </a:rPr>
              <a:t>[1] </a:t>
            </a:r>
            <a:r>
              <a:rPr i="1" lang="zh-TW" sz="700">
                <a:solidFill>
                  <a:srgbClr val="7F7F7F"/>
                </a:solidFill>
              </a:rPr>
              <a:t>https://finance.yahoo.com/quote/KHC/financials/</a:t>
            </a:r>
            <a:endParaRPr i="1" sz="700">
              <a:solidFill>
                <a:srgbClr val="7F7F7F"/>
              </a:solidFill>
            </a:endParaRPr>
          </a:p>
          <a:p>
            <a:pPr indent="0" lvl="0" marL="0" rtl="0" algn="l">
              <a:spcBef>
                <a:spcPts val="0"/>
              </a:spcBef>
              <a:spcAft>
                <a:spcPts val="0"/>
              </a:spcAft>
              <a:buNone/>
            </a:pPr>
            <a:r>
              <a:rPr i="1" lang="zh-TW" sz="700">
                <a:solidFill>
                  <a:srgbClr val="7F7F7F"/>
                </a:solidFill>
              </a:rPr>
              <a:t>[2] </a:t>
            </a:r>
            <a:r>
              <a:rPr i="1" lang="zh-TW" sz="700">
                <a:solidFill>
                  <a:srgbClr val="7F7F7F"/>
                </a:solidFill>
              </a:rPr>
              <a:t>https://www.cnn.com/2022/11/19/business/jell-o-america-dessert-ctpr/index.html</a:t>
            </a:r>
            <a:endParaRPr i="1" sz="700">
              <a:solidFill>
                <a:srgbClr val="7F7F7F"/>
              </a:solidFill>
            </a:endParaRPr>
          </a:p>
        </p:txBody>
      </p:sp>
      <p:cxnSp>
        <p:nvCxnSpPr>
          <p:cNvPr id="535" name="Google Shape;535;p52"/>
          <p:cNvCxnSpPr/>
          <p:nvPr/>
        </p:nvCxnSpPr>
        <p:spPr>
          <a:xfrm rot="10800000">
            <a:off x="647150" y="3017200"/>
            <a:ext cx="3462600" cy="8400"/>
          </a:xfrm>
          <a:prstGeom prst="straightConnector1">
            <a:avLst/>
          </a:prstGeom>
          <a:noFill/>
          <a:ln cap="flat" cmpd="sng" w="9525">
            <a:solidFill>
              <a:srgbClr val="EE1C2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3"/>
          <p:cNvSpPr txBox="1"/>
          <p:nvPr>
            <p:ph type="title"/>
          </p:nvPr>
        </p:nvSpPr>
        <p:spPr>
          <a:xfrm>
            <a:off x="319675" y="11360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Implementation</a:t>
            </a:r>
            <a:endParaRPr b="1" sz="3300">
              <a:solidFill>
                <a:srgbClr val="D23732"/>
              </a:solidFill>
              <a:highlight>
                <a:schemeClr val="lt1"/>
              </a:highlight>
            </a:endParaRPr>
          </a:p>
        </p:txBody>
      </p:sp>
      <p:pic>
        <p:nvPicPr>
          <p:cNvPr id="541" name="Google Shape;541;p53"/>
          <p:cNvPicPr preferRelativeResize="0"/>
          <p:nvPr/>
        </p:nvPicPr>
        <p:blipFill>
          <a:blip r:embed="rId3">
            <a:alphaModFix/>
          </a:blip>
          <a:stretch>
            <a:fillRect/>
          </a:stretch>
        </p:blipFill>
        <p:spPr>
          <a:xfrm>
            <a:off x="7689875" y="54500"/>
            <a:ext cx="1361200" cy="616250"/>
          </a:xfrm>
          <a:prstGeom prst="rect">
            <a:avLst/>
          </a:prstGeom>
          <a:noFill/>
          <a:ln>
            <a:noFill/>
          </a:ln>
        </p:spPr>
      </p:pic>
      <p:pic>
        <p:nvPicPr>
          <p:cNvPr id="542" name="Google Shape;542;p53"/>
          <p:cNvPicPr preferRelativeResize="0"/>
          <p:nvPr/>
        </p:nvPicPr>
        <p:blipFill>
          <a:blip r:embed="rId4">
            <a:alphaModFix/>
          </a:blip>
          <a:stretch>
            <a:fillRect/>
          </a:stretch>
        </p:blipFill>
        <p:spPr>
          <a:xfrm>
            <a:off x="1063600" y="878625"/>
            <a:ext cx="6966299" cy="385369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228600" y="1517450"/>
            <a:ext cx="8686800" cy="685800"/>
          </a:xfrm>
          <a:prstGeom prst="rect">
            <a:avLst/>
          </a:prstGeom>
          <a:noFill/>
          <a:ln>
            <a:noFill/>
          </a:ln>
        </p:spPr>
        <p:txBody>
          <a:bodyPr anchorCtr="0" anchor="ctr" bIns="91425" lIns="0" spcFirstLastPara="1" rIns="0" wrap="square" tIns="0">
            <a:noAutofit/>
          </a:bodyPr>
          <a:lstStyle/>
          <a:p>
            <a:pPr indent="0" lvl="0" marL="0" rtl="0" algn="ctr">
              <a:lnSpc>
                <a:spcPct val="90000"/>
              </a:lnSpc>
              <a:spcBef>
                <a:spcPts val="0"/>
              </a:spcBef>
              <a:spcAft>
                <a:spcPts val="0"/>
              </a:spcAft>
              <a:buClr>
                <a:schemeClr val="lt1"/>
              </a:buClr>
              <a:buSzPts val="3600"/>
              <a:buFont typeface="Arial"/>
              <a:buNone/>
            </a:pPr>
            <a:r>
              <a:rPr lang="zh-TW" sz="2400"/>
              <a:t>Team Members</a:t>
            </a:r>
            <a:endParaRPr sz="2400"/>
          </a:p>
        </p:txBody>
      </p:sp>
      <p:sp>
        <p:nvSpPr>
          <p:cNvPr id="272" name="Google Shape;272;p36"/>
          <p:cNvSpPr txBox="1"/>
          <p:nvPr>
            <p:ph idx="1" type="body"/>
          </p:nvPr>
        </p:nvSpPr>
        <p:spPr>
          <a:xfrm>
            <a:off x="228600" y="2076650"/>
            <a:ext cx="8686800" cy="8334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0"/>
              </a:spcAft>
              <a:buSzPts val="1100"/>
              <a:buNone/>
            </a:pPr>
            <a:r>
              <a:rPr i="1" lang="zh-TW" sz="1400"/>
              <a:t>Debadrita Dey</a:t>
            </a:r>
            <a:endParaRPr i="1" sz="1400"/>
          </a:p>
          <a:p>
            <a:pPr indent="0" lvl="0" marL="0" rtl="0" algn="ctr">
              <a:spcBef>
                <a:spcPts val="0"/>
              </a:spcBef>
              <a:spcAft>
                <a:spcPts val="0"/>
              </a:spcAft>
              <a:buSzPts val="1100"/>
              <a:buNone/>
            </a:pPr>
            <a:r>
              <a:rPr i="1" lang="zh-TW" sz="1400"/>
              <a:t>Saurabh Vinod Ghumnar</a:t>
            </a:r>
            <a:endParaRPr i="1" sz="1400"/>
          </a:p>
          <a:p>
            <a:pPr indent="0" lvl="0" marL="0" rtl="0" algn="ctr">
              <a:spcBef>
                <a:spcPts val="0"/>
              </a:spcBef>
              <a:spcAft>
                <a:spcPts val="0"/>
              </a:spcAft>
              <a:buSzPts val="1100"/>
              <a:buNone/>
            </a:pPr>
            <a:r>
              <a:rPr i="1" lang="zh-TW" sz="1400"/>
              <a:t>Shambhavi Satish Patil</a:t>
            </a:r>
            <a:endParaRPr i="1" sz="1400"/>
          </a:p>
          <a:p>
            <a:pPr indent="0" lvl="0" marL="0" rtl="0" algn="ctr">
              <a:spcBef>
                <a:spcPts val="0"/>
              </a:spcBef>
              <a:spcAft>
                <a:spcPts val="0"/>
              </a:spcAft>
              <a:buSzPts val="1100"/>
              <a:buNone/>
            </a:pPr>
            <a:r>
              <a:rPr i="1" lang="zh-TW" sz="1400"/>
              <a:t>Vaishnavi Giramkar</a:t>
            </a:r>
            <a:endParaRPr i="1" sz="1400"/>
          </a:p>
          <a:p>
            <a:pPr indent="0" lvl="0" marL="0" rtl="0" algn="ctr">
              <a:spcBef>
                <a:spcPts val="0"/>
              </a:spcBef>
              <a:spcAft>
                <a:spcPts val="0"/>
              </a:spcAft>
              <a:buSzPts val="1100"/>
              <a:buNone/>
            </a:pPr>
            <a:r>
              <a:rPr i="1" lang="zh-TW" sz="1400"/>
              <a:t>Yen-Ling Liu</a:t>
            </a:r>
            <a:endParaRPr i="1"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aphicFrame>
        <p:nvGraphicFramePr>
          <p:cNvPr id="547" name="Google Shape;547;p54"/>
          <p:cNvGraphicFramePr/>
          <p:nvPr/>
        </p:nvGraphicFramePr>
        <p:xfrm>
          <a:off x="311700" y="741775"/>
          <a:ext cx="3000000" cy="3000000"/>
        </p:xfrm>
        <a:graphic>
          <a:graphicData uri="http://schemas.openxmlformats.org/drawingml/2006/table">
            <a:tbl>
              <a:tblPr>
                <a:noFill/>
                <a:tableStyleId>{A2CF6D81-BB3D-4A64-8E77-CDAAC5659B28}</a:tableStyleId>
              </a:tblPr>
              <a:tblGrid>
                <a:gridCol w="2816950"/>
                <a:gridCol w="2834600"/>
                <a:gridCol w="2825750"/>
              </a:tblGrid>
              <a:tr h="331200">
                <a:tc>
                  <a:txBody>
                    <a:bodyPr/>
                    <a:lstStyle/>
                    <a:p>
                      <a:pPr indent="0" lvl="0" marL="0" rtl="0" algn="ctr">
                        <a:lnSpc>
                          <a:spcPct val="115000"/>
                        </a:lnSpc>
                        <a:spcBef>
                          <a:spcPts val="0"/>
                        </a:spcBef>
                        <a:spcAft>
                          <a:spcPts val="0"/>
                        </a:spcAft>
                        <a:buNone/>
                      </a:pPr>
                      <a:r>
                        <a:rPr b="1" lang="zh-TW" sz="1200"/>
                        <a:t>Objective</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200"/>
                        <a:t>KPI</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zh-TW" sz="1200"/>
                        <a:t>Remediation Plan</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702950">
                <a:tc>
                  <a:txBody>
                    <a:bodyPr/>
                    <a:lstStyle/>
                    <a:p>
                      <a:pPr indent="0" lvl="0" marL="0" rtl="0" algn="ctr">
                        <a:lnSpc>
                          <a:spcPct val="115000"/>
                        </a:lnSpc>
                        <a:spcBef>
                          <a:spcPts val="0"/>
                        </a:spcBef>
                        <a:spcAft>
                          <a:spcPts val="0"/>
                        </a:spcAft>
                        <a:buClr>
                          <a:schemeClr val="dk1"/>
                        </a:buClr>
                        <a:buSzPts val="1100"/>
                        <a:buFont typeface="Arial"/>
                        <a:buNone/>
                      </a:pPr>
                      <a:r>
                        <a:rPr b="1" lang="zh-TW" sz="1200">
                          <a:solidFill>
                            <a:schemeClr val="dk1"/>
                          </a:solidFill>
                        </a:rPr>
                        <a:t>Increase sales through new channels</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zh-TW" sz="1200">
                          <a:solidFill>
                            <a:schemeClr val="dk1"/>
                          </a:solidFill>
                        </a:rPr>
                        <a:t>Sales Growth in E-commerce &amp; Direct-to-Consumer</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zh-TW" sz="1200">
                          <a:solidFill>
                            <a:schemeClr val="dk1"/>
                          </a:solidFill>
                        </a:rPr>
                        <a:t>Partner with subscription boxes or offer exclusive online-only flavors.</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9125">
                <a:tc>
                  <a:txBody>
                    <a:bodyPr/>
                    <a:lstStyle/>
                    <a:p>
                      <a:pPr indent="0" lvl="0" marL="0" rtl="0" algn="ctr">
                        <a:lnSpc>
                          <a:spcPct val="115000"/>
                        </a:lnSpc>
                        <a:spcBef>
                          <a:spcPts val="0"/>
                        </a:spcBef>
                        <a:spcAft>
                          <a:spcPts val="0"/>
                        </a:spcAft>
                        <a:buNone/>
                      </a:pPr>
                      <a:r>
                        <a:rPr b="1" lang="zh-TW" sz="1200">
                          <a:solidFill>
                            <a:schemeClr val="dk1"/>
                          </a:solidFill>
                        </a:rPr>
                        <a:t>Improve product quality perception</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Net Promoter Score (NPS)</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Implement a loyalty program that rewards feedback and product suggestions.</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11575">
                <a:tc>
                  <a:txBody>
                    <a:bodyPr/>
                    <a:lstStyle/>
                    <a:p>
                      <a:pPr indent="0" lvl="0" marL="0" rtl="0" algn="ctr">
                        <a:lnSpc>
                          <a:spcPct val="115000"/>
                        </a:lnSpc>
                        <a:spcBef>
                          <a:spcPts val="0"/>
                        </a:spcBef>
                        <a:spcAft>
                          <a:spcPts val="0"/>
                        </a:spcAft>
                        <a:buNone/>
                      </a:pPr>
                      <a:r>
                        <a:rPr b="1" lang="zh-TW" sz="1200">
                          <a:solidFill>
                            <a:schemeClr val="dk1"/>
                          </a:solidFill>
                        </a:rPr>
                        <a:t>Increase brand visibility</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Brand Mentions &amp; PR Coverage</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Host interactive pop-up events and collaborate with influencers or schools for slime-making workshops.</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9125">
                <a:tc>
                  <a:txBody>
                    <a:bodyPr/>
                    <a:lstStyle/>
                    <a:p>
                      <a:pPr indent="0" lvl="0" marL="0" rtl="0" algn="ctr">
                        <a:lnSpc>
                          <a:spcPct val="115000"/>
                        </a:lnSpc>
                        <a:spcBef>
                          <a:spcPts val="0"/>
                        </a:spcBef>
                        <a:spcAft>
                          <a:spcPts val="0"/>
                        </a:spcAft>
                        <a:buNone/>
                      </a:pPr>
                      <a:r>
                        <a:rPr b="1" lang="zh-TW" sz="1200">
                          <a:solidFill>
                            <a:schemeClr val="dk1"/>
                          </a:solidFill>
                        </a:rPr>
                        <a:t>Expand product line appeal</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Product Variety Sales Mix</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Introduce seasonal or themed varieties (e.g., Halloween, summer BBQ editions).</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9125">
                <a:tc>
                  <a:txBody>
                    <a:bodyPr/>
                    <a:lstStyle/>
                    <a:p>
                      <a:pPr indent="0" lvl="0" marL="0" rtl="0" algn="ctr">
                        <a:lnSpc>
                          <a:spcPct val="115000"/>
                        </a:lnSpc>
                        <a:spcBef>
                          <a:spcPts val="0"/>
                        </a:spcBef>
                        <a:spcAft>
                          <a:spcPts val="0"/>
                        </a:spcAft>
                        <a:buNone/>
                      </a:pPr>
                      <a:r>
                        <a:rPr b="1" lang="zh-TW" sz="1200">
                          <a:solidFill>
                            <a:schemeClr val="dk1"/>
                          </a:solidFill>
                        </a:rPr>
                        <a:t>Enhance eco-friendly reputation</a:t>
                      </a:r>
                      <a:endParaRPr b="1"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Use of Sustainable Packaging</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200">
                          <a:solidFill>
                            <a:schemeClr val="dk1"/>
                          </a:solidFill>
                        </a:rPr>
                        <a:t>Shift to biodegradable packaging and promote eco-friendly initiatives on social media.</a:t>
                      </a:r>
                      <a:endParaRPr sz="1200"/>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48" name="Google Shape;548;p54"/>
          <p:cNvSpPr txBox="1"/>
          <p:nvPr>
            <p:ph type="title"/>
          </p:nvPr>
        </p:nvSpPr>
        <p:spPr>
          <a:xfrm>
            <a:off x="290050" y="0"/>
            <a:ext cx="8520600" cy="5952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Evaluation and Control</a:t>
            </a:r>
            <a:endParaRPr b="1" sz="3300">
              <a:solidFill>
                <a:srgbClr val="D23732"/>
              </a:solidFill>
              <a:highlight>
                <a:schemeClr val="lt1"/>
              </a:highlight>
            </a:endParaRPr>
          </a:p>
        </p:txBody>
      </p:sp>
      <p:pic>
        <p:nvPicPr>
          <p:cNvPr id="549" name="Google Shape;549;p54"/>
          <p:cNvPicPr preferRelativeResize="0"/>
          <p:nvPr/>
        </p:nvPicPr>
        <p:blipFill>
          <a:blip r:embed="rId3">
            <a:alphaModFix/>
          </a:blip>
          <a:stretch>
            <a:fillRect/>
          </a:stretch>
        </p:blipFill>
        <p:spPr>
          <a:xfrm>
            <a:off x="7689875" y="54500"/>
            <a:ext cx="1361200" cy="61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228600" y="209550"/>
            <a:ext cx="8686800" cy="5454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Clr>
                <a:schemeClr val="dk1"/>
              </a:buClr>
              <a:buSzPts val="2400"/>
              <a:buFont typeface="Arial"/>
              <a:buNone/>
            </a:pPr>
            <a:r>
              <a:rPr lang="zh-TW"/>
              <a:t>Appendix</a:t>
            </a:r>
            <a:endParaRPr/>
          </a:p>
        </p:txBody>
      </p:sp>
      <p:graphicFrame>
        <p:nvGraphicFramePr>
          <p:cNvPr id="555" name="Google Shape;555;p55"/>
          <p:cNvGraphicFramePr/>
          <p:nvPr/>
        </p:nvGraphicFramePr>
        <p:xfrm>
          <a:off x="1033775" y="907650"/>
          <a:ext cx="3000000" cy="3000000"/>
        </p:xfrm>
        <a:graphic>
          <a:graphicData uri="http://schemas.openxmlformats.org/drawingml/2006/table">
            <a:tbl>
              <a:tblPr>
                <a:solidFill>
                  <a:schemeClr val="lt1"/>
                </a:solidFill>
                <a:tableStyleId>{A2CF6D81-BB3D-4A64-8E77-CDAAC5659B28}</a:tableStyleId>
              </a:tblPr>
              <a:tblGrid>
                <a:gridCol w="2164675"/>
                <a:gridCol w="4911750"/>
              </a:tblGrid>
              <a:tr h="431875">
                <a:tc>
                  <a:txBody>
                    <a:bodyPr/>
                    <a:lstStyle/>
                    <a:p>
                      <a:pPr indent="0" lvl="0" marL="91440" marR="0" rtl="0" algn="l">
                        <a:lnSpc>
                          <a:spcPct val="106000"/>
                        </a:lnSpc>
                        <a:spcBef>
                          <a:spcPts val="0"/>
                        </a:spcBef>
                        <a:spcAft>
                          <a:spcPts val="0"/>
                        </a:spcAft>
                        <a:buClr>
                          <a:srgbClr val="333333"/>
                        </a:buClr>
                        <a:buSzPts val="960"/>
                        <a:buFont typeface="Noto Sans Symbols"/>
                        <a:buNone/>
                      </a:pPr>
                      <a:r>
                        <a:rPr lang="zh-TW" sz="1200">
                          <a:solidFill>
                            <a:schemeClr val="lt1"/>
                          </a:solidFill>
                        </a:rPr>
                        <a:t>Team Member Name</a:t>
                      </a:r>
                      <a:endParaRPr/>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91440" marR="0" rtl="0" algn="l">
                        <a:lnSpc>
                          <a:spcPct val="106000"/>
                        </a:lnSpc>
                        <a:spcBef>
                          <a:spcPts val="0"/>
                        </a:spcBef>
                        <a:spcAft>
                          <a:spcPts val="0"/>
                        </a:spcAft>
                        <a:buClr>
                          <a:srgbClr val="333333"/>
                        </a:buClr>
                        <a:buSzPts val="960"/>
                        <a:buFont typeface="Noto Sans Symbols"/>
                        <a:buNone/>
                      </a:pPr>
                      <a:r>
                        <a:rPr lang="zh-TW" sz="1200">
                          <a:solidFill>
                            <a:schemeClr val="lt1"/>
                          </a:solidFill>
                        </a:rPr>
                        <a:t>Team Member’s Contribution to Assignment</a:t>
                      </a:r>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31875">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Debadrita Dey</a:t>
                      </a:r>
                      <a:endParaRPr sz="1000">
                        <a:solidFill>
                          <a:schemeClr val="dk2"/>
                        </a:solidFill>
                      </a:endParaRPr>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Researched lacking aspects of Jell-o ‘s strategies and made recommendations accordingly, Provided Marketing Objective and wrote updated Mission statement.</a:t>
                      </a:r>
                      <a:endParaRPr sz="1000">
                        <a:solidFill>
                          <a:schemeClr val="dk2"/>
                        </a:solidFill>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1875">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Saurabh Vinod Ghumnar</a:t>
                      </a:r>
                      <a:endParaRPr sz="1200"/>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Focused on the Environmental (Situation) Analysis. Researched the 5C’s for Kraft Heinz (Jell-O). Worked with Financial statements to estimate marketing budgets and net income for Jell-O. Created visual representations of these numbers using Excel and obtained the Break-Even analysis. Edited the assignment submissions.</a:t>
                      </a:r>
                      <a:endParaRPr sz="1000">
                        <a:solidFill>
                          <a:schemeClr val="dk2"/>
                        </a:solidFill>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1875">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Shambhavi Satish Patil</a:t>
                      </a:r>
                      <a:endParaRPr sz="1000">
                        <a:solidFill>
                          <a:schemeClr val="dk2"/>
                        </a:solidFill>
                      </a:endParaRPr>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Worked on the brand ladder and created positioning statements. Researched target market, defined target customer segments, mapped adoption processes, developed the marketing mix of 4Ps, and analysed survey </a:t>
                      </a:r>
                      <a:r>
                        <a:rPr lang="zh-TW" sz="1000">
                          <a:solidFill>
                            <a:schemeClr val="dk2"/>
                          </a:solidFill>
                        </a:rPr>
                        <a:t>results</a:t>
                      </a:r>
                      <a:r>
                        <a:rPr lang="zh-TW" sz="1000">
                          <a:solidFill>
                            <a:schemeClr val="dk2"/>
                          </a:solidFill>
                        </a:rPr>
                        <a:t> for  inferences</a:t>
                      </a:r>
                      <a:r>
                        <a:rPr lang="zh-TW" sz="1000">
                          <a:solidFill>
                            <a:schemeClr val="dk2"/>
                          </a:solidFill>
                        </a:rPr>
                        <a:t>. Edited the final presentation referring to the instructions provided.</a:t>
                      </a:r>
                      <a:endParaRPr sz="1000">
                        <a:solidFill>
                          <a:schemeClr val="dk2"/>
                        </a:solidFill>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1875">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Vaishnavi Giramkar</a:t>
                      </a:r>
                      <a:endParaRPr sz="1000">
                        <a:solidFill>
                          <a:schemeClr val="dk2"/>
                        </a:solidFill>
                      </a:endParaRPr>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Conducted analysis focusing on the 5th "C" of marketing - Context, by utilizing the PESTELE framework to evaluate the macro-environmental factors influencing Jell-O's market strategy.Worked on evaluation and control.</a:t>
                      </a:r>
                      <a:endParaRPr sz="1000">
                        <a:solidFill>
                          <a:schemeClr val="dk2"/>
                        </a:solidFill>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1875">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Yen-Ling Liu</a:t>
                      </a:r>
                      <a:endParaRPr sz="1000">
                        <a:solidFill>
                          <a:schemeClr val="dk2"/>
                        </a:solidFill>
                      </a:endParaRPr>
                    </a:p>
                  </a:txBody>
                  <a:tcPr marT="102875" marB="102875"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rtl="0" algn="l">
                        <a:lnSpc>
                          <a:spcPct val="106000"/>
                        </a:lnSpc>
                        <a:spcBef>
                          <a:spcPts val="0"/>
                        </a:spcBef>
                        <a:spcAft>
                          <a:spcPts val="0"/>
                        </a:spcAft>
                        <a:buClr>
                          <a:schemeClr val="dk1"/>
                        </a:buClr>
                        <a:buSzPts val="1100"/>
                        <a:buFont typeface="Arial"/>
                        <a:buNone/>
                      </a:pPr>
                      <a:r>
                        <a:rPr lang="zh-TW" sz="1000">
                          <a:solidFill>
                            <a:schemeClr val="dk2"/>
                          </a:solidFill>
                        </a:rPr>
                        <a:t>Researched the Strengths, Weaknesses, Opportunities, and Threats of Jell-O. Mapped out an </a:t>
                      </a:r>
                      <a:r>
                        <a:rPr lang="zh-TW" sz="1000">
                          <a:solidFill>
                            <a:schemeClr val="dk2"/>
                          </a:solidFill>
                        </a:rPr>
                        <a:t>implementation</a:t>
                      </a:r>
                      <a:r>
                        <a:rPr lang="zh-TW" sz="1000">
                          <a:solidFill>
                            <a:schemeClr val="dk2"/>
                          </a:solidFill>
                        </a:rPr>
                        <a:t> plan for the marketing strategy Worked on implementation and Gantt chart.</a:t>
                      </a:r>
                      <a:endParaRPr sz="1000">
                        <a:solidFill>
                          <a:schemeClr val="dk2"/>
                        </a:solidFill>
                      </a:endParaRPr>
                    </a:p>
                  </a:txBody>
                  <a:tcPr marT="102875" marB="102875"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56" name="Google Shape;556;p55"/>
          <p:cNvPicPr preferRelativeResize="0"/>
          <p:nvPr/>
        </p:nvPicPr>
        <p:blipFill>
          <a:blip r:embed="rId3">
            <a:alphaModFix/>
          </a:blip>
          <a:stretch>
            <a:fillRect/>
          </a:stretch>
        </p:blipFill>
        <p:spPr>
          <a:xfrm>
            <a:off x="7689875" y="54500"/>
            <a:ext cx="1361200" cy="61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562" name="Google Shape;562;p56"/>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63" name="Google Shape;563;p56"/>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pic>
        <p:nvPicPr>
          <p:cNvPr id="564" name="Google Shape;564;p56"/>
          <p:cNvPicPr preferRelativeResize="0"/>
          <p:nvPr/>
        </p:nvPicPr>
        <p:blipFill>
          <a:blip r:embed="rId4">
            <a:alphaModFix/>
          </a:blip>
          <a:stretch>
            <a:fillRect/>
          </a:stretch>
        </p:blipFill>
        <p:spPr>
          <a:xfrm>
            <a:off x="294475" y="1125800"/>
            <a:ext cx="4304148" cy="1674999"/>
          </a:xfrm>
          <a:prstGeom prst="rect">
            <a:avLst/>
          </a:prstGeom>
          <a:noFill/>
          <a:ln>
            <a:noFill/>
          </a:ln>
        </p:spPr>
      </p:pic>
      <p:sp>
        <p:nvSpPr>
          <p:cNvPr id="565" name="Google Shape;565;p56"/>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a:t>
            </a:r>
            <a:endParaRPr b="1" i="1" sz="1100">
              <a:solidFill>
                <a:schemeClr val="dk1"/>
              </a:solidFill>
            </a:endParaRPr>
          </a:p>
        </p:txBody>
      </p:sp>
      <p:pic>
        <p:nvPicPr>
          <p:cNvPr id="566" name="Google Shape;566;p56"/>
          <p:cNvPicPr preferRelativeResize="0"/>
          <p:nvPr/>
        </p:nvPicPr>
        <p:blipFill rotWithShape="1">
          <a:blip r:embed="rId5">
            <a:alphaModFix/>
          </a:blip>
          <a:srcRect b="0" l="377" r="377" t="0"/>
          <a:stretch/>
        </p:blipFill>
        <p:spPr>
          <a:xfrm>
            <a:off x="294475" y="3228075"/>
            <a:ext cx="4304128" cy="1675000"/>
          </a:xfrm>
          <a:prstGeom prst="rect">
            <a:avLst/>
          </a:prstGeom>
          <a:noFill/>
          <a:ln>
            <a:noFill/>
          </a:ln>
        </p:spPr>
      </p:pic>
      <p:sp>
        <p:nvSpPr>
          <p:cNvPr id="567" name="Google Shape;567;p56"/>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Q2.</a:t>
            </a:r>
            <a:endParaRPr b="1" i="1" sz="1100">
              <a:solidFill>
                <a:schemeClr val="dk1"/>
              </a:solidFill>
            </a:endParaRPr>
          </a:p>
        </p:txBody>
      </p:sp>
      <p:sp>
        <p:nvSpPr>
          <p:cNvPr id="568" name="Google Shape;568;p56"/>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56"/>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A significant majority, 85% of respondents, have tried gelatin desserts, indicating strong familiarity and potential brand recognition for JELL-O products. This suggests a favorable market for introducing new variations like JELL-O PLAY Edible Slime.</a:t>
            </a:r>
            <a:endParaRPr sz="1100">
              <a:solidFill>
                <a:schemeClr val="lt1"/>
              </a:solidFill>
            </a:endParaRPr>
          </a:p>
        </p:txBody>
      </p:sp>
      <p:sp>
        <p:nvSpPr>
          <p:cNvPr id="570" name="Google Shape;570;p56"/>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56"/>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Jell-O leads with 66% brand familiarity among respondents, indicating strong recognition. Snack Pack follows at 34%, while brands like Royal Gelatin and Simply Delish show minimal awareness. Notably, 18% have no experience with gelatin desserts, highlighting potential market expansion opportunities.</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577" name="Google Shape;577;p57"/>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78" name="Google Shape;578;p57"/>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pic>
        <p:nvPicPr>
          <p:cNvPr id="579" name="Google Shape;579;p57"/>
          <p:cNvPicPr preferRelativeResize="0"/>
          <p:nvPr/>
        </p:nvPicPr>
        <p:blipFill rotWithShape="1">
          <a:blip r:embed="rId4">
            <a:alphaModFix/>
          </a:blip>
          <a:srcRect b="0" l="436" r="446" t="0"/>
          <a:stretch/>
        </p:blipFill>
        <p:spPr>
          <a:xfrm>
            <a:off x="294475" y="1125800"/>
            <a:ext cx="4304148" cy="1674999"/>
          </a:xfrm>
          <a:prstGeom prst="rect">
            <a:avLst/>
          </a:prstGeom>
          <a:noFill/>
          <a:ln>
            <a:noFill/>
          </a:ln>
        </p:spPr>
      </p:pic>
      <p:sp>
        <p:nvSpPr>
          <p:cNvPr id="580" name="Google Shape;580;p57"/>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Q3.</a:t>
            </a:r>
            <a:endParaRPr b="1" i="1" sz="1100">
              <a:solidFill>
                <a:schemeClr val="dk1"/>
              </a:solidFill>
            </a:endParaRPr>
          </a:p>
        </p:txBody>
      </p:sp>
      <p:pic>
        <p:nvPicPr>
          <p:cNvPr id="581" name="Google Shape;581;p57"/>
          <p:cNvPicPr preferRelativeResize="0"/>
          <p:nvPr/>
        </p:nvPicPr>
        <p:blipFill rotWithShape="1">
          <a:blip r:embed="rId5">
            <a:alphaModFix/>
          </a:blip>
          <a:srcRect b="0" l="816" r="816" t="0"/>
          <a:stretch/>
        </p:blipFill>
        <p:spPr>
          <a:xfrm>
            <a:off x="294475" y="3228075"/>
            <a:ext cx="4304128" cy="1675000"/>
          </a:xfrm>
          <a:prstGeom prst="rect">
            <a:avLst/>
          </a:prstGeom>
          <a:noFill/>
          <a:ln>
            <a:noFill/>
          </a:ln>
        </p:spPr>
      </p:pic>
      <p:sp>
        <p:nvSpPr>
          <p:cNvPr id="582" name="Google Shape;582;p57"/>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Q4.</a:t>
            </a:r>
            <a:endParaRPr b="1" i="1" sz="1100">
              <a:solidFill>
                <a:schemeClr val="dk1"/>
              </a:solidFill>
            </a:endParaRPr>
          </a:p>
        </p:txBody>
      </p:sp>
      <p:sp>
        <p:nvSpPr>
          <p:cNvPr id="583" name="Google Shape;583;p57"/>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57"/>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A majority of respondents, 73%, are familiar with the Jell-O brand, indicating strong brand recognition. This familiarity suggests a solid foundation for introducing new products like JELL-O PLAY Edible Slime. However, 26% have limited awareness, highlighting an opportunity to increase brand engagement.</a:t>
            </a:r>
            <a:endParaRPr sz="1100">
              <a:solidFill>
                <a:schemeClr val="lt1"/>
              </a:solidFill>
            </a:endParaRPr>
          </a:p>
        </p:txBody>
      </p:sp>
      <p:sp>
        <p:nvSpPr>
          <p:cNvPr id="585" name="Google Shape;585;p57"/>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57"/>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A significant 70% of respondents associate Jell-O with childhood desserts, highlighting its nostalgic appeal. Additionally, 40% link it to holiday gatherings and party treats, reinforcing its role in social and festive occasions. Only 12% view it as a diet or low-calorie snack, indicating potential for repositioning in health-conscious markets.</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8"/>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592" name="Google Shape;592;p58"/>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593" name="Google Shape;593;p58"/>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pic>
        <p:nvPicPr>
          <p:cNvPr id="594" name="Google Shape;594;p58"/>
          <p:cNvPicPr preferRelativeResize="0"/>
          <p:nvPr/>
        </p:nvPicPr>
        <p:blipFill rotWithShape="1">
          <a:blip r:embed="rId4">
            <a:alphaModFix/>
          </a:blip>
          <a:srcRect b="0" l="563" r="563" t="0"/>
          <a:stretch/>
        </p:blipFill>
        <p:spPr>
          <a:xfrm>
            <a:off x="294475" y="1125800"/>
            <a:ext cx="4304148" cy="1675000"/>
          </a:xfrm>
          <a:prstGeom prst="rect">
            <a:avLst/>
          </a:prstGeom>
          <a:noFill/>
          <a:ln>
            <a:noFill/>
          </a:ln>
        </p:spPr>
      </p:pic>
      <p:sp>
        <p:nvSpPr>
          <p:cNvPr id="595" name="Google Shape;595;p58"/>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Q5.</a:t>
            </a:r>
            <a:endParaRPr b="1" i="1" sz="1100">
              <a:solidFill>
                <a:schemeClr val="dk1"/>
              </a:solidFill>
            </a:endParaRPr>
          </a:p>
        </p:txBody>
      </p:sp>
      <p:sp>
        <p:nvSpPr>
          <p:cNvPr id="596" name="Google Shape;596;p58"/>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Q6.</a:t>
            </a:r>
            <a:endParaRPr b="1" i="1" sz="1100">
              <a:solidFill>
                <a:schemeClr val="dk1"/>
              </a:solidFill>
            </a:endParaRPr>
          </a:p>
        </p:txBody>
      </p:sp>
      <p:pic>
        <p:nvPicPr>
          <p:cNvPr id="597" name="Google Shape;597;p58"/>
          <p:cNvPicPr preferRelativeResize="0"/>
          <p:nvPr/>
        </p:nvPicPr>
        <p:blipFill>
          <a:blip r:embed="rId5">
            <a:alphaModFix/>
          </a:blip>
          <a:stretch>
            <a:fillRect/>
          </a:stretch>
        </p:blipFill>
        <p:spPr>
          <a:xfrm>
            <a:off x="294475" y="3243500"/>
            <a:ext cx="4517437" cy="1753599"/>
          </a:xfrm>
          <a:prstGeom prst="rect">
            <a:avLst/>
          </a:prstGeom>
          <a:noFill/>
          <a:ln>
            <a:noFill/>
          </a:ln>
        </p:spPr>
      </p:pic>
      <p:sp>
        <p:nvSpPr>
          <p:cNvPr id="598" name="Google Shape;598;p58"/>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8"/>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A majority of respondents, 65%, are open to trying new and innovative Jell-O products, with 44% somewhat likely and 21% extremely likely. This indicates a strong potential market for introducing creative offerings like JELL-O PLAY Edible Slime.</a:t>
            </a:r>
            <a:endParaRPr sz="1100">
              <a:solidFill>
                <a:schemeClr val="lt1"/>
              </a:solidFill>
            </a:endParaRPr>
          </a:p>
        </p:txBody>
      </p:sp>
      <p:sp>
        <p:nvSpPr>
          <p:cNvPr id="600" name="Google Shape;600;p58"/>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58"/>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30% of respondents are "pretty excited" to try Jell-O Play edible slime, indicating a strong interest. Additionally, 16% are "somewhat interested" and 28% are "a little curious," suggesting potential for market engagement. However, 21% are not excited, highlighting a need for targeted marketing to increase appeal.</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9"/>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607" name="Google Shape;607;p59"/>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608" name="Google Shape;608;p59"/>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pic>
        <p:nvPicPr>
          <p:cNvPr id="609" name="Google Shape;609;p59"/>
          <p:cNvPicPr preferRelativeResize="0"/>
          <p:nvPr/>
        </p:nvPicPr>
        <p:blipFill rotWithShape="1">
          <a:blip r:embed="rId4">
            <a:alphaModFix/>
          </a:blip>
          <a:srcRect b="0" l="874" r="884" t="0"/>
          <a:stretch/>
        </p:blipFill>
        <p:spPr>
          <a:xfrm>
            <a:off x="294475" y="1125800"/>
            <a:ext cx="4304148" cy="1674999"/>
          </a:xfrm>
          <a:prstGeom prst="rect">
            <a:avLst/>
          </a:prstGeom>
          <a:noFill/>
          <a:ln>
            <a:noFill/>
          </a:ln>
        </p:spPr>
      </p:pic>
      <p:sp>
        <p:nvSpPr>
          <p:cNvPr id="610" name="Google Shape;610;p59"/>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Q7.</a:t>
            </a:r>
            <a:endParaRPr b="1" i="1" sz="1100">
              <a:solidFill>
                <a:schemeClr val="dk1"/>
              </a:solidFill>
            </a:endParaRPr>
          </a:p>
        </p:txBody>
      </p:sp>
      <p:sp>
        <p:nvSpPr>
          <p:cNvPr id="611" name="Google Shape;611;p59"/>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Q8.</a:t>
            </a:r>
            <a:endParaRPr b="1" i="1" sz="1100">
              <a:solidFill>
                <a:schemeClr val="dk1"/>
              </a:solidFill>
            </a:endParaRPr>
          </a:p>
        </p:txBody>
      </p:sp>
      <p:pic>
        <p:nvPicPr>
          <p:cNvPr id="612" name="Google Shape;612;p59"/>
          <p:cNvPicPr preferRelativeResize="0"/>
          <p:nvPr/>
        </p:nvPicPr>
        <p:blipFill rotWithShape="1">
          <a:blip r:embed="rId5">
            <a:alphaModFix/>
          </a:blip>
          <a:srcRect b="0" l="377" r="377" t="0"/>
          <a:stretch/>
        </p:blipFill>
        <p:spPr>
          <a:xfrm>
            <a:off x="294475" y="3243500"/>
            <a:ext cx="4517437" cy="1753600"/>
          </a:xfrm>
          <a:prstGeom prst="rect">
            <a:avLst/>
          </a:prstGeom>
          <a:noFill/>
          <a:ln>
            <a:noFill/>
          </a:ln>
        </p:spPr>
      </p:pic>
      <p:sp>
        <p:nvSpPr>
          <p:cNvPr id="613" name="Google Shape;613;p59"/>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59"/>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Safety is the top priority for Jell-O Play edible slime, with 81.4% considering it extremely important. Flavor follows at 62.79%, and texture is crucial for 62.79%, emphasizing the need for a strong sensory experience.</a:t>
            </a:r>
            <a:endParaRPr sz="1100">
              <a:solidFill>
                <a:schemeClr val="lt1"/>
              </a:solidFill>
            </a:endParaRPr>
          </a:p>
        </p:txBody>
      </p:sp>
      <p:sp>
        <p:nvSpPr>
          <p:cNvPr id="615" name="Google Shape;615;p59"/>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p59"/>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69% of respondents a</a:t>
            </a:r>
            <a:r>
              <a:rPr lang="zh-TW" sz="1100">
                <a:solidFill>
                  <a:schemeClr val="lt1"/>
                </a:solidFill>
              </a:rPr>
              <a:t>re unwilling to pay extra, and </a:t>
            </a:r>
            <a:r>
              <a:rPr lang="zh-TW" sz="1100">
                <a:solidFill>
                  <a:schemeClr val="lt1"/>
                </a:solidFill>
              </a:rPr>
              <a:t>prefer to pay the same price for a new premium Jell-O product like edible slime, while 26% are open to paying up to 10% more. </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0"/>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622" name="Google Shape;622;p60"/>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623" name="Google Shape;623;p60"/>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sp>
        <p:nvSpPr>
          <p:cNvPr id="624" name="Google Shape;624;p60"/>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Q9.</a:t>
            </a:r>
            <a:endParaRPr b="1" i="1" sz="1100">
              <a:solidFill>
                <a:schemeClr val="dk1"/>
              </a:solidFill>
            </a:endParaRPr>
          </a:p>
        </p:txBody>
      </p:sp>
      <p:sp>
        <p:nvSpPr>
          <p:cNvPr id="625" name="Google Shape;625;p60"/>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Q10.</a:t>
            </a:r>
            <a:endParaRPr b="1" i="1" sz="1100">
              <a:solidFill>
                <a:schemeClr val="dk1"/>
              </a:solidFill>
            </a:endParaRPr>
          </a:p>
        </p:txBody>
      </p:sp>
      <p:pic>
        <p:nvPicPr>
          <p:cNvPr id="626" name="Google Shape;626;p60"/>
          <p:cNvPicPr preferRelativeResize="0"/>
          <p:nvPr/>
        </p:nvPicPr>
        <p:blipFill rotWithShape="1">
          <a:blip r:embed="rId4">
            <a:alphaModFix/>
          </a:blip>
          <a:srcRect b="248" l="0" r="0" t="248"/>
          <a:stretch/>
        </p:blipFill>
        <p:spPr>
          <a:xfrm>
            <a:off x="294475" y="3243500"/>
            <a:ext cx="4517437" cy="1753599"/>
          </a:xfrm>
          <a:prstGeom prst="rect">
            <a:avLst/>
          </a:prstGeom>
          <a:noFill/>
          <a:ln>
            <a:noFill/>
          </a:ln>
        </p:spPr>
      </p:pic>
      <p:pic>
        <p:nvPicPr>
          <p:cNvPr id="627" name="Google Shape;627;p60"/>
          <p:cNvPicPr preferRelativeResize="0"/>
          <p:nvPr/>
        </p:nvPicPr>
        <p:blipFill>
          <a:blip r:embed="rId5">
            <a:alphaModFix/>
          </a:blip>
          <a:stretch>
            <a:fillRect/>
          </a:stretch>
        </p:blipFill>
        <p:spPr>
          <a:xfrm>
            <a:off x="294475" y="1123600"/>
            <a:ext cx="4517448" cy="1755797"/>
          </a:xfrm>
          <a:prstGeom prst="rect">
            <a:avLst/>
          </a:prstGeom>
          <a:noFill/>
          <a:ln>
            <a:noFill/>
          </a:ln>
        </p:spPr>
      </p:pic>
      <p:sp>
        <p:nvSpPr>
          <p:cNvPr id="628" name="Google Shape;628;p60"/>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p60"/>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Friend/family recommendations are the most trusted, with 69.77% finding them extremely influential. Online reviews are extremely influential for 30.23%, while in-store displays are very influential for 41.86%, highlighting their significant impact on purchasing decisions.</a:t>
            </a:r>
            <a:endParaRPr sz="1100">
              <a:solidFill>
                <a:schemeClr val="lt1"/>
              </a:solidFill>
            </a:endParaRPr>
          </a:p>
        </p:txBody>
      </p:sp>
      <p:sp>
        <p:nvSpPr>
          <p:cNvPr id="630" name="Google Shape;630;p60"/>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60"/>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70% of respondents prefer purchasing Jell-O products from supermarkets, indicating a strong preference for traditional retail channels. In contrast, 14% choose convenience stores and online retailers each, highlighting opportunities for expanding presence in these areas.</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1"/>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637" name="Google Shape;637;p61"/>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638" name="Google Shape;638;p61"/>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sp>
        <p:nvSpPr>
          <p:cNvPr id="639" name="Google Shape;639;p61"/>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Q11.</a:t>
            </a:r>
            <a:endParaRPr b="1" i="1" sz="1100">
              <a:solidFill>
                <a:schemeClr val="dk1"/>
              </a:solidFill>
            </a:endParaRPr>
          </a:p>
        </p:txBody>
      </p:sp>
      <p:sp>
        <p:nvSpPr>
          <p:cNvPr id="640" name="Google Shape;640;p61"/>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Q12.</a:t>
            </a:r>
            <a:endParaRPr b="1" i="1" sz="1100">
              <a:solidFill>
                <a:schemeClr val="dk1"/>
              </a:solidFill>
            </a:endParaRPr>
          </a:p>
        </p:txBody>
      </p:sp>
      <p:pic>
        <p:nvPicPr>
          <p:cNvPr id="641" name="Google Shape;641;p61"/>
          <p:cNvPicPr preferRelativeResize="0"/>
          <p:nvPr/>
        </p:nvPicPr>
        <p:blipFill rotWithShape="1">
          <a:blip r:embed="rId4">
            <a:alphaModFix/>
          </a:blip>
          <a:srcRect b="248" l="0" r="0" t="248"/>
          <a:stretch/>
        </p:blipFill>
        <p:spPr>
          <a:xfrm>
            <a:off x="294475" y="3243500"/>
            <a:ext cx="4517437" cy="1753599"/>
          </a:xfrm>
          <a:prstGeom prst="rect">
            <a:avLst/>
          </a:prstGeom>
          <a:noFill/>
          <a:ln>
            <a:noFill/>
          </a:ln>
        </p:spPr>
      </p:pic>
      <p:pic>
        <p:nvPicPr>
          <p:cNvPr id="642" name="Google Shape;642;p61"/>
          <p:cNvPicPr preferRelativeResize="0"/>
          <p:nvPr/>
        </p:nvPicPr>
        <p:blipFill rotWithShape="1">
          <a:blip r:embed="rId5">
            <a:alphaModFix/>
          </a:blip>
          <a:srcRect b="0" l="436" r="446" t="0"/>
          <a:stretch/>
        </p:blipFill>
        <p:spPr>
          <a:xfrm>
            <a:off x="294475" y="1123600"/>
            <a:ext cx="4517448" cy="1755797"/>
          </a:xfrm>
          <a:prstGeom prst="rect">
            <a:avLst/>
          </a:prstGeom>
          <a:noFill/>
          <a:ln>
            <a:noFill/>
          </a:ln>
        </p:spPr>
      </p:pic>
      <p:pic>
        <p:nvPicPr>
          <p:cNvPr id="643" name="Google Shape;643;p61"/>
          <p:cNvPicPr preferRelativeResize="0"/>
          <p:nvPr/>
        </p:nvPicPr>
        <p:blipFill>
          <a:blip r:embed="rId6">
            <a:alphaModFix/>
          </a:blip>
          <a:stretch>
            <a:fillRect/>
          </a:stretch>
        </p:blipFill>
        <p:spPr>
          <a:xfrm>
            <a:off x="294475" y="3282350"/>
            <a:ext cx="4592579" cy="1753600"/>
          </a:xfrm>
          <a:prstGeom prst="rect">
            <a:avLst/>
          </a:prstGeom>
          <a:noFill/>
          <a:ln>
            <a:noFill/>
          </a:ln>
        </p:spPr>
      </p:pic>
      <p:sp>
        <p:nvSpPr>
          <p:cNvPr id="644" name="Google Shape;644;p61"/>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61"/>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49% of respondents are aged 25-34, indicating a youthful target market. The 35-44 age group follows at 35%, showing strong interest among younger to middle-aged adults, possibly millenial parents.. Only 17% are 45 and above, suggesting a focus on appealing to younger demographics.</a:t>
            </a:r>
            <a:endParaRPr sz="1100">
              <a:solidFill>
                <a:schemeClr val="lt1"/>
              </a:solidFill>
            </a:endParaRPr>
          </a:p>
        </p:txBody>
      </p:sp>
      <p:sp>
        <p:nvSpPr>
          <p:cNvPr id="646" name="Google Shape;646;p61"/>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61"/>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93% of respondents identify parents or guardians as the primary decision-makers for children's snacks, emphasizing the importance of targeting these individuals in marketing strategies. Only 7% indicated this was not applicable, highlighting a clear focus on parental influence in purchasing.</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294475" y="292750"/>
            <a:ext cx="6966300" cy="723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3300">
                <a:solidFill>
                  <a:srgbClr val="D23732"/>
                </a:solidFill>
                <a:highlight>
                  <a:schemeClr val="lt1"/>
                </a:highlight>
              </a:rPr>
              <a:t>Survey Data</a:t>
            </a:r>
            <a:endParaRPr b="1" sz="3300">
              <a:solidFill>
                <a:srgbClr val="D23732"/>
              </a:solidFill>
              <a:highlight>
                <a:schemeClr val="lt1"/>
              </a:highlight>
            </a:endParaRPr>
          </a:p>
        </p:txBody>
      </p:sp>
      <p:pic>
        <p:nvPicPr>
          <p:cNvPr id="653" name="Google Shape;653;p62"/>
          <p:cNvPicPr preferRelativeResize="0"/>
          <p:nvPr/>
        </p:nvPicPr>
        <p:blipFill>
          <a:blip r:embed="rId3">
            <a:alphaModFix/>
          </a:blip>
          <a:stretch>
            <a:fillRect/>
          </a:stretch>
        </p:blipFill>
        <p:spPr>
          <a:xfrm>
            <a:off x="7689875" y="54500"/>
            <a:ext cx="1361200" cy="616250"/>
          </a:xfrm>
          <a:prstGeom prst="rect">
            <a:avLst/>
          </a:prstGeom>
          <a:noFill/>
          <a:ln>
            <a:noFill/>
          </a:ln>
        </p:spPr>
      </p:pic>
      <p:sp>
        <p:nvSpPr>
          <p:cNvPr id="654" name="Google Shape;654;p62"/>
          <p:cNvSpPr txBox="1"/>
          <p:nvPr/>
        </p:nvSpPr>
        <p:spPr>
          <a:xfrm>
            <a:off x="2911000" y="503050"/>
            <a:ext cx="89505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zh-TW" sz="700">
                <a:solidFill>
                  <a:schemeClr val="dk1"/>
                </a:solidFill>
              </a:rPr>
              <a:t>Total Number of Responses: 43</a:t>
            </a:r>
            <a:endParaRPr i="1" sz="700">
              <a:solidFill>
                <a:schemeClr val="dk1"/>
              </a:solidFill>
            </a:endParaRPr>
          </a:p>
        </p:txBody>
      </p:sp>
      <p:sp>
        <p:nvSpPr>
          <p:cNvPr id="655" name="Google Shape;655;p62"/>
          <p:cNvSpPr txBox="1"/>
          <p:nvPr/>
        </p:nvSpPr>
        <p:spPr>
          <a:xfrm>
            <a:off x="294475" y="777125"/>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Q13.</a:t>
            </a:r>
            <a:endParaRPr b="1" i="1" sz="1100">
              <a:solidFill>
                <a:schemeClr val="dk1"/>
              </a:solidFill>
            </a:endParaRPr>
          </a:p>
        </p:txBody>
      </p:sp>
      <p:sp>
        <p:nvSpPr>
          <p:cNvPr id="656" name="Google Shape;656;p62"/>
          <p:cNvSpPr txBox="1"/>
          <p:nvPr/>
        </p:nvSpPr>
        <p:spPr>
          <a:xfrm>
            <a:off x="294475" y="2879400"/>
            <a:ext cx="703200" cy="45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zh-TW" sz="1100">
                <a:solidFill>
                  <a:schemeClr val="dk1"/>
                </a:solidFill>
              </a:rPr>
              <a:t>Q14.</a:t>
            </a:r>
            <a:endParaRPr b="1" i="1" sz="1100">
              <a:solidFill>
                <a:schemeClr val="dk1"/>
              </a:solidFill>
            </a:endParaRPr>
          </a:p>
        </p:txBody>
      </p:sp>
      <p:pic>
        <p:nvPicPr>
          <p:cNvPr id="657" name="Google Shape;657;p62"/>
          <p:cNvPicPr preferRelativeResize="0"/>
          <p:nvPr/>
        </p:nvPicPr>
        <p:blipFill rotWithShape="1">
          <a:blip r:embed="rId4">
            <a:alphaModFix/>
          </a:blip>
          <a:srcRect b="248" l="0" r="0" t="248"/>
          <a:stretch/>
        </p:blipFill>
        <p:spPr>
          <a:xfrm>
            <a:off x="294475" y="3243500"/>
            <a:ext cx="4517437" cy="1753599"/>
          </a:xfrm>
          <a:prstGeom prst="rect">
            <a:avLst/>
          </a:prstGeom>
          <a:noFill/>
          <a:ln>
            <a:noFill/>
          </a:ln>
        </p:spPr>
      </p:pic>
      <p:pic>
        <p:nvPicPr>
          <p:cNvPr id="658" name="Google Shape;658;p62"/>
          <p:cNvPicPr preferRelativeResize="0"/>
          <p:nvPr/>
        </p:nvPicPr>
        <p:blipFill rotWithShape="1">
          <a:blip r:embed="rId5">
            <a:alphaModFix/>
          </a:blip>
          <a:srcRect b="0" l="504" r="495" t="0"/>
          <a:stretch/>
        </p:blipFill>
        <p:spPr>
          <a:xfrm>
            <a:off x="294475" y="1123600"/>
            <a:ext cx="4517448" cy="1755798"/>
          </a:xfrm>
          <a:prstGeom prst="rect">
            <a:avLst/>
          </a:prstGeom>
          <a:noFill/>
          <a:ln>
            <a:noFill/>
          </a:ln>
        </p:spPr>
      </p:pic>
      <p:pic>
        <p:nvPicPr>
          <p:cNvPr id="659" name="Google Shape;659;p62"/>
          <p:cNvPicPr preferRelativeResize="0"/>
          <p:nvPr/>
        </p:nvPicPr>
        <p:blipFill>
          <a:blip r:embed="rId6">
            <a:alphaModFix/>
          </a:blip>
          <a:stretch>
            <a:fillRect/>
          </a:stretch>
        </p:blipFill>
        <p:spPr>
          <a:xfrm>
            <a:off x="294475" y="3282350"/>
            <a:ext cx="4592579" cy="1753600"/>
          </a:xfrm>
          <a:prstGeom prst="rect">
            <a:avLst/>
          </a:prstGeom>
          <a:noFill/>
          <a:ln>
            <a:noFill/>
          </a:ln>
        </p:spPr>
      </p:pic>
      <p:pic>
        <p:nvPicPr>
          <p:cNvPr id="660" name="Google Shape;660;p62"/>
          <p:cNvPicPr preferRelativeResize="0"/>
          <p:nvPr/>
        </p:nvPicPr>
        <p:blipFill>
          <a:blip r:embed="rId7">
            <a:alphaModFix/>
          </a:blip>
          <a:stretch>
            <a:fillRect/>
          </a:stretch>
        </p:blipFill>
        <p:spPr>
          <a:xfrm>
            <a:off x="294475" y="3243500"/>
            <a:ext cx="4670438" cy="1792449"/>
          </a:xfrm>
          <a:prstGeom prst="rect">
            <a:avLst/>
          </a:prstGeom>
          <a:noFill/>
          <a:ln>
            <a:noFill/>
          </a:ln>
        </p:spPr>
      </p:pic>
      <p:sp>
        <p:nvSpPr>
          <p:cNvPr id="661" name="Google Shape;661;p62"/>
          <p:cNvSpPr/>
          <p:nvPr/>
        </p:nvSpPr>
        <p:spPr>
          <a:xfrm>
            <a:off x="5090900" y="143340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62"/>
          <p:cNvSpPr txBox="1"/>
          <p:nvPr/>
        </p:nvSpPr>
        <p:spPr>
          <a:xfrm>
            <a:off x="5227100" y="1496925"/>
            <a:ext cx="3514200" cy="138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44% of respondents have children under 6, and 33% have kids aged 6-12, indicating a strong focus on households with young children. Only 9% have teenagers, while 14% have no children, highlighting the primary target market for family-oriented products.</a:t>
            </a:r>
            <a:endParaRPr sz="1100">
              <a:solidFill>
                <a:schemeClr val="lt1"/>
              </a:solidFill>
            </a:endParaRPr>
          </a:p>
        </p:txBody>
      </p:sp>
      <p:sp>
        <p:nvSpPr>
          <p:cNvPr id="663" name="Google Shape;663;p62"/>
          <p:cNvSpPr/>
          <p:nvPr/>
        </p:nvSpPr>
        <p:spPr>
          <a:xfrm>
            <a:off x="5090900" y="3436150"/>
            <a:ext cx="3786600" cy="1446000"/>
          </a:xfrm>
          <a:prstGeom prst="wedgeRoundRectCallout">
            <a:avLst>
              <a:gd fmla="val -56297" name="adj1"/>
              <a:gd fmla="val -20632" name="adj2"/>
              <a:gd fmla="val 0" name="adj3"/>
            </a:avLst>
          </a:prstGeom>
          <a:solidFill>
            <a:srgbClr val="D237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62"/>
          <p:cNvSpPr txBox="1"/>
          <p:nvPr/>
        </p:nvSpPr>
        <p:spPr>
          <a:xfrm>
            <a:off x="5227100" y="3436075"/>
            <a:ext cx="3514200" cy="14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100">
                <a:solidFill>
                  <a:schemeClr val="lt1"/>
                </a:solidFill>
              </a:rPr>
              <a:t>37% of respondents have an annual household income of $100,000 to $149,999, indicating a substantial middle to upper-middle-income segment. Additionally, 14% earn $75,000 to $99,999, while 33% prefer not to disclose their income, suggesting potential privacy concerns or varied economic backgrounds.</a:t>
            </a:r>
            <a:endParaRPr sz="1100">
              <a:solidFill>
                <a:schemeClr val="lt1"/>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3"/>
          <p:cNvSpPr txBox="1"/>
          <p:nvPr>
            <p:ph type="title"/>
          </p:nvPr>
        </p:nvSpPr>
        <p:spPr>
          <a:xfrm>
            <a:off x="228600" y="2228850"/>
            <a:ext cx="8686800" cy="685800"/>
          </a:xfrm>
          <a:prstGeom prst="rect">
            <a:avLst/>
          </a:prstGeom>
          <a:noFill/>
          <a:ln>
            <a:noFill/>
          </a:ln>
        </p:spPr>
        <p:txBody>
          <a:bodyPr anchorCtr="0" anchor="ctr" bIns="91425" lIns="0" spcFirstLastPara="1" rIns="0" wrap="square" tIns="0">
            <a:noAutofit/>
          </a:bodyPr>
          <a:lstStyle/>
          <a:p>
            <a:pPr indent="0" lvl="0" marL="0" rtl="0" algn="ctr">
              <a:lnSpc>
                <a:spcPct val="90000"/>
              </a:lnSpc>
              <a:spcBef>
                <a:spcPts val="0"/>
              </a:spcBef>
              <a:spcAft>
                <a:spcPts val="0"/>
              </a:spcAft>
              <a:buClr>
                <a:schemeClr val="lt1"/>
              </a:buClr>
              <a:buSzPts val="3600"/>
              <a:buFont typeface="Arial"/>
              <a:buNone/>
            </a:pPr>
            <a:r>
              <a:rPr lang="zh-TW" sz="2400"/>
              <a:t>Thank You!</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6858000" y="4933950"/>
            <a:ext cx="2057400" cy="183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
        <p:nvSpPr>
          <p:cNvPr id="278" name="Google Shape;278;p37"/>
          <p:cNvSpPr txBox="1"/>
          <p:nvPr>
            <p:ph type="title"/>
          </p:nvPr>
        </p:nvSpPr>
        <p:spPr>
          <a:xfrm>
            <a:off x="228600" y="209550"/>
            <a:ext cx="8686800" cy="5454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Clr>
                <a:schemeClr val="dk1"/>
              </a:buClr>
              <a:buSzPts val="2400"/>
              <a:buFont typeface="Arial"/>
              <a:buNone/>
            </a:pPr>
            <a:r>
              <a:rPr lang="zh-TW"/>
              <a:t>Agenda</a:t>
            </a:r>
            <a:endParaRPr/>
          </a:p>
        </p:txBody>
      </p:sp>
      <p:graphicFrame>
        <p:nvGraphicFramePr>
          <p:cNvPr id="279" name="Google Shape;279;p37"/>
          <p:cNvGraphicFramePr/>
          <p:nvPr/>
        </p:nvGraphicFramePr>
        <p:xfrm>
          <a:off x="324150" y="826938"/>
          <a:ext cx="3000000" cy="3000000"/>
        </p:xfrm>
        <a:graphic>
          <a:graphicData uri="http://schemas.openxmlformats.org/drawingml/2006/table">
            <a:tbl>
              <a:tblPr>
                <a:solidFill>
                  <a:schemeClr val="lt1"/>
                </a:solidFill>
                <a:tableStyleId>{A2CF6D81-BB3D-4A64-8E77-CDAAC5659B28}</a:tableStyleId>
              </a:tblPr>
              <a:tblGrid>
                <a:gridCol w="5445125"/>
                <a:gridCol w="1796575"/>
              </a:tblGrid>
              <a:tr h="273125">
                <a:tc>
                  <a:txBody>
                    <a:bodyPr/>
                    <a:lstStyle/>
                    <a:p>
                      <a:pPr indent="0" lvl="0" marL="91440" marR="0" rtl="0" algn="l">
                        <a:lnSpc>
                          <a:spcPct val="100000"/>
                        </a:lnSpc>
                        <a:spcBef>
                          <a:spcPts val="0"/>
                        </a:spcBef>
                        <a:spcAft>
                          <a:spcPts val="0"/>
                        </a:spcAft>
                        <a:buClr>
                          <a:srgbClr val="333333"/>
                        </a:buClr>
                        <a:buSzPts val="960"/>
                        <a:buFont typeface="Noto Sans Symbols"/>
                        <a:buNone/>
                      </a:pPr>
                      <a:r>
                        <a:rPr lang="zh-TW" sz="1300">
                          <a:solidFill>
                            <a:schemeClr val="lt1"/>
                          </a:solidFill>
                        </a:rPr>
                        <a:t>Team </a:t>
                      </a:r>
                      <a:r>
                        <a:rPr b="0" i="0" lang="zh-TW" sz="1300" u="none" cap="none" strike="noStrike">
                          <a:solidFill>
                            <a:schemeClr val="lt1"/>
                          </a:solidFill>
                          <a:latin typeface="Arial"/>
                          <a:ea typeface="Arial"/>
                          <a:cs typeface="Arial"/>
                          <a:sym typeface="Arial"/>
                        </a:rPr>
                        <a:t>Overview</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91440" marR="0" rtl="0" algn="r">
                        <a:lnSpc>
                          <a:spcPct val="106000"/>
                        </a:lnSpc>
                        <a:spcBef>
                          <a:spcPts val="0"/>
                        </a:spcBef>
                        <a:spcAft>
                          <a:spcPts val="0"/>
                        </a:spcAft>
                        <a:buClr>
                          <a:srgbClr val="333333"/>
                        </a:buClr>
                        <a:buSzPts val="960"/>
                        <a:buFont typeface="Noto Sans Symbols"/>
                        <a:buNone/>
                      </a:pPr>
                      <a:r>
                        <a:rPr lang="zh-TW" sz="1100">
                          <a:solidFill>
                            <a:schemeClr val="lt1"/>
                          </a:solidFill>
                        </a:rPr>
                        <a:t>2</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259475">
                <a:tc>
                  <a:txBody>
                    <a:bodyPr/>
                    <a:lstStyle/>
                    <a:p>
                      <a:pPr indent="0" lvl="0" marL="91440" marR="0" rtl="0" algn="l">
                        <a:lnSpc>
                          <a:spcPct val="100000"/>
                        </a:lnSpc>
                        <a:spcBef>
                          <a:spcPts val="0"/>
                        </a:spcBef>
                        <a:spcAft>
                          <a:spcPts val="0"/>
                        </a:spcAft>
                        <a:buClr>
                          <a:schemeClr val="dk1"/>
                        </a:buClr>
                        <a:buSzPts val="960"/>
                        <a:buFont typeface="Noto Sans Symbols"/>
                        <a:buNone/>
                      </a:pPr>
                      <a:r>
                        <a:rPr lang="zh-TW" sz="1300">
                          <a:solidFill>
                            <a:schemeClr val="dk2"/>
                          </a:solidFill>
                        </a:rPr>
                        <a:t>Problem Statement and Proposal</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4</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Clr>
                          <a:schemeClr val="dk1"/>
                        </a:buClr>
                        <a:buSzPts val="960"/>
                        <a:buFont typeface="Noto Sans Symbols"/>
                        <a:buNone/>
                      </a:pPr>
                      <a:r>
                        <a:rPr lang="zh-TW" sz="1300">
                          <a:solidFill>
                            <a:schemeClr val="dk2"/>
                          </a:solidFill>
                        </a:rPr>
                        <a:t>5Cs Framework</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5</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Clr>
                          <a:schemeClr val="dk1"/>
                        </a:buClr>
                        <a:buSzPts val="960"/>
                        <a:buFont typeface="Noto Sans Symbols"/>
                        <a:buNone/>
                      </a:pPr>
                      <a:r>
                        <a:rPr lang="zh-TW" sz="1300">
                          <a:solidFill>
                            <a:schemeClr val="dk2"/>
                          </a:solidFill>
                        </a:rPr>
                        <a:t>PESTEL(E) Analysis</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6</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Clr>
                          <a:schemeClr val="dk1"/>
                        </a:buClr>
                        <a:buSzPts val="960"/>
                        <a:buFont typeface="Noto Sans Symbols"/>
                        <a:buNone/>
                      </a:pPr>
                      <a:r>
                        <a:rPr lang="zh-TW" sz="1300">
                          <a:solidFill>
                            <a:schemeClr val="dk2"/>
                          </a:solidFill>
                        </a:rPr>
                        <a:t>SWOT Analysis</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7</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Clr>
                          <a:schemeClr val="dk1"/>
                        </a:buClr>
                        <a:buSzPts val="960"/>
                        <a:buFont typeface="Noto Sans Symbols"/>
                        <a:buNone/>
                      </a:pPr>
                      <a:r>
                        <a:rPr lang="zh-TW" sz="1300">
                          <a:solidFill>
                            <a:schemeClr val="dk2"/>
                          </a:solidFill>
                        </a:rPr>
                        <a:t>Strategic Recommendations and Marketing Objectives</a:t>
                      </a:r>
                      <a:endParaRPr sz="1500"/>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8</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Mission Statement</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11</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rtl="0" algn="l">
                        <a:spcBef>
                          <a:spcPts val="0"/>
                        </a:spcBef>
                        <a:spcAft>
                          <a:spcPts val="0"/>
                        </a:spcAft>
                        <a:buClr>
                          <a:schemeClr val="dk1"/>
                        </a:buClr>
                        <a:buSzPts val="960"/>
                        <a:buFont typeface="Noto Sans Symbols"/>
                        <a:buNone/>
                      </a:pPr>
                      <a:r>
                        <a:rPr lang="zh-TW" sz="1300">
                          <a:solidFill>
                            <a:schemeClr val="dk1"/>
                          </a:solidFill>
                        </a:rPr>
                        <a:t>Brand Ladder and Positioning Statement</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12</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rtl="0" algn="l">
                        <a:spcBef>
                          <a:spcPts val="0"/>
                        </a:spcBef>
                        <a:spcAft>
                          <a:spcPts val="0"/>
                        </a:spcAft>
                        <a:buClr>
                          <a:schemeClr val="dk1"/>
                        </a:buClr>
                        <a:buSzPts val="960"/>
                        <a:buFont typeface="Noto Sans Symbols"/>
                        <a:buNone/>
                      </a:pPr>
                      <a:r>
                        <a:rPr lang="zh-TW" sz="1300">
                          <a:solidFill>
                            <a:schemeClr val="dk1"/>
                          </a:solidFill>
                        </a:rPr>
                        <a:t>Target Market</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Clr>
                          <a:schemeClr val="dk1"/>
                        </a:buClr>
                        <a:buSzPts val="960"/>
                        <a:buFont typeface="Noto Sans Symbols"/>
                        <a:buNone/>
                      </a:pPr>
                      <a:r>
                        <a:rPr lang="zh-TW" sz="1100">
                          <a:solidFill>
                            <a:schemeClr val="dk2"/>
                          </a:solidFill>
                        </a:rPr>
                        <a:t>14</a:t>
                      </a:r>
                      <a:endParaRPr sz="1100"/>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Target Customer Segment</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15</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Marketing Mix</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16</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Financial Projections</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17</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Implementation</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19</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Evaluation and Control</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20</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Appendix</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21</a:t>
                      </a:r>
                      <a:endParaRPr sz="1100">
                        <a:solidFill>
                          <a:schemeClr val="dk2"/>
                        </a:solidFil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59475">
                <a:tc>
                  <a:txBody>
                    <a:bodyPr/>
                    <a:lstStyle/>
                    <a:p>
                      <a:pPr indent="0" lvl="0" marL="91440" marR="0" rtl="0" algn="l">
                        <a:lnSpc>
                          <a:spcPct val="100000"/>
                        </a:lnSpc>
                        <a:spcBef>
                          <a:spcPts val="0"/>
                        </a:spcBef>
                        <a:spcAft>
                          <a:spcPts val="0"/>
                        </a:spcAft>
                        <a:buNone/>
                      </a:pPr>
                      <a:r>
                        <a:rPr lang="zh-TW" sz="1300">
                          <a:solidFill>
                            <a:schemeClr val="dk2"/>
                          </a:solidFill>
                        </a:rPr>
                        <a:t>Survey Data</a:t>
                      </a:r>
                      <a:endParaRPr sz="1300">
                        <a:solidFill>
                          <a:schemeClr val="dk2"/>
                        </a:solidFill>
                      </a:endParaRPr>
                    </a:p>
                  </a:txBody>
                  <a:tcPr marT="32400" marB="324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91440" marR="0" rtl="0" algn="r">
                        <a:lnSpc>
                          <a:spcPct val="106000"/>
                        </a:lnSpc>
                        <a:spcBef>
                          <a:spcPts val="0"/>
                        </a:spcBef>
                        <a:spcAft>
                          <a:spcPts val="0"/>
                        </a:spcAft>
                        <a:buNone/>
                      </a:pPr>
                      <a:r>
                        <a:rPr lang="zh-TW" sz="1100">
                          <a:solidFill>
                            <a:schemeClr val="dk2"/>
                          </a:solidFill>
                        </a:rPr>
                        <a:t>22</a:t>
                      </a:r>
                      <a:endParaRPr b="0" i="0" sz="1100" u="none" cap="none" strike="noStrike">
                        <a:solidFill>
                          <a:schemeClr val="dk2"/>
                        </a:solidFill>
                        <a:latin typeface="Arial"/>
                        <a:ea typeface="Arial"/>
                        <a:cs typeface="Arial"/>
                        <a:sym typeface="Arial"/>
                      </a:endParaRPr>
                    </a:p>
                  </a:txBody>
                  <a:tcPr marT="32400" marB="32400" marR="685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80" name="Google Shape;280;p37"/>
          <p:cNvSpPr/>
          <p:nvPr/>
        </p:nvSpPr>
        <p:spPr>
          <a:xfrm>
            <a:off x="7850600" y="135350"/>
            <a:ext cx="642900" cy="5454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 name="Google Shape;281;p37"/>
          <p:cNvPicPr preferRelativeResize="0"/>
          <p:nvPr/>
        </p:nvPicPr>
        <p:blipFill>
          <a:blip r:embed="rId3">
            <a:alphaModFix/>
          </a:blip>
          <a:stretch>
            <a:fillRect/>
          </a:stretch>
        </p:blipFill>
        <p:spPr>
          <a:xfrm rot="-138729">
            <a:off x="7487881" y="162781"/>
            <a:ext cx="1018389" cy="4905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626175" y="243125"/>
            <a:ext cx="8686800" cy="5454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Clr>
                <a:schemeClr val="dk1"/>
              </a:buClr>
              <a:buSzPts val="2400"/>
              <a:buFont typeface="Arial"/>
              <a:buNone/>
            </a:pPr>
            <a:r>
              <a:rPr lang="zh-TW"/>
              <a:t>Jell - O Problem Statement</a:t>
            </a:r>
            <a:endParaRPr/>
          </a:p>
        </p:txBody>
      </p:sp>
      <p:sp>
        <p:nvSpPr>
          <p:cNvPr id="287" name="Google Shape;287;p38"/>
          <p:cNvSpPr/>
          <p:nvPr/>
        </p:nvSpPr>
        <p:spPr>
          <a:xfrm>
            <a:off x="7850600" y="135350"/>
            <a:ext cx="642900" cy="5454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8" name="Google Shape;288;p38"/>
          <p:cNvPicPr preferRelativeResize="0"/>
          <p:nvPr/>
        </p:nvPicPr>
        <p:blipFill>
          <a:blip r:embed="rId3">
            <a:alphaModFix/>
          </a:blip>
          <a:stretch>
            <a:fillRect/>
          </a:stretch>
        </p:blipFill>
        <p:spPr>
          <a:xfrm rot="-138729">
            <a:off x="7487881" y="162781"/>
            <a:ext cx="1018389" cy="490539"/>
          </a:xfrm>
          <a:prstGeom prst="rect">
            <a:avLst/>
          </a:prstGeom>
          <a:noFill/>
          <a:ln>
            <a:noFill/>
          </a:ln>
        </p:spPr>
      </p:pic>
      <p:sp>
        <p:nvSpPr>
          <p:cNvPr id="289" name="Google Shape;289;p38"/>
          <p:cNvSpPr/>
          <p:nvPr/>
        </p:nvSpPr>
        <p:spPr>
          <a:xfrm>
            <a:off x="228600" y="710250"/>
            <a:ext cx="6217800" cy="1236600"/>
          </a:xfrm>
          <a:prstGeom prst="roundRect">
            <a:avLst>
              <a:gd fmla="val 16667" name="adj"/>
            </a:avLst>
          </a:prstGeom>
          <a:solidFill>
            <a:srgbClr val="D23732"/>
          </a:solid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8"/>
          <p:cNvSpPr txBox="1"/>
          <p:nvPr/>
        </p:nvSpPr>
        <p:spPr>
          <a:xfrm>
            <a:off x="626175" y="756738"/>
            <a:ext cx="5613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rPr>
              <a:t>Jell-O is struggling to engage younger consumers and families in an era focused on interactive, sensory-driven experiences. The brand must reinvent itself to stay relevant while maintaining its fun, edible product image.</a:t>
            </a:r>
            <a:endParaRPr>
              <a:solidFill>
                <a:schemeClr val="lt1"/>
              </a:solidFill>
            </a:endParaRPr>
          </a:p>
        </p:txBody>
      </p:sp>
      <p:pic>
        <p:nvPicPr>
          <p:cNvPr id="291" name="Google Shape;291;p38"/>
          <p:cNvPicPr preferRelativeResize="0"/>
          <p:nvPr/>
        </p:nvPicPr>
        <p:blipFill>
          <a:blip r:embed="rId4">
            <a:alphaModFix/>
          </a:blip>
          <a:stretch>
            <a:fillRect/>
          </a:stretch>
        </p:blipFill>
        <p:spPr>
          <a:xfrm rot="276451">
            <a:off x="6352597" y="2051071"/>
            <a:ext cx="2713857" cy="2928233"/>
          </a:xfrm>
          <a:prstGeom prst="rect">
            <a:avLst/>
          </a:prstGeom>
          <a:noFill/>
          <a:ln>
            <a:noFill/>
          </a:ln>
        </p:spPr>
      </p:pic>
      <p:sp>
        <p:nvSpPr>
          <p:cNvPr id="292" name="Google Shape;292;p38"/>
          <p:cNvSpPr txBox="1"/>
          <p:nvPr/>
        </p:nvSpPr>
        <p:spPr>
          <a:xfrm>
            <a:off x="96750" y="4743775"/>
            <a:ext cx="8950500" cy="237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zh-TW" sz="700">
                <a:solidFill>
                  <a:srgbClr val="7F7F7F"/>
                </a:solidFill>
              </a:rPr>
              <a:t>Image taken from https://images.app.goo.gl/Fjk1pi4zjagsgWb28</a:t>
            </a:r>
            <a:endParaRPr i="1" sz="700">
              <a:solidFill>
                <a:srgbClr val="7F7F7F"/>
              </a:solidFill>
            </a:endParaRPr>
          </a:p>
        </p:txBody>
      </p:sp>
      <p:sp>
        <p:nvSpPr>
          <p:cNvPr id="293" name="Google Shape;293;p38"/>
          <p:cNvSpPr txBox="1"/>
          <p:nvPr>
            <p:ph type="title"/>
          </p:nvPr>
        </p:nvSpPr>
        <p:spPr>
          <a:xfrm>
            <a:off x="626175" y="2170225"/>
            <a:ext cx="8686800" cy="5454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Clr>
                <a:schemeClr val="dk1"/>
              </a:buClr>
              <a:buSzPts val="2400"/>
              <a:buFont typeface="Arial"/>
              <a:buNone/>
            </a:pPr>
            <a:r>
              <a:rPr lang="zh-TW"/>
              <a:t>Proposal</a:t>
            </a:r>
            <a:endParaRPr/>
          </a:p>
        </p:txBody>
      </p:sp>
      <p:sp>
        <p:nvSpPr>
          <p:cNvPr id="294" name="Google Shape;294;p38"/>
          <p:cNvSpPr/>
          <p:nvPr/>
        </p:nvSpPr>
        <p:spPr>
          <a:xfrm>
            <a:off x="228600" y="2668575"/>
            <a:ext cx="6164700" cy="1864500"/>
          </a:xfrm>
          <a:prstGeom prst="roundRect">
            <a:avLst>
              <a:gd fmla="val 16667" name="adj"/>
            </a:avLst>
          </a:prstGeom>
          <a:solidFill>
            <a:srgbClr val="D23732"/>
          </a:solidFill>
          <a:ln cap="flat" cmpd="sng" w="9525">
            <a:solidFill>
              <a:srgbClr val="EE1C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8"/>
          <p:cNvSpPr txBox="1"/>
          <p:nvPr/>
        </p:nvSpPr>
        <p:spPr>
          <a:xfrm>
            <a:off x="576000" y="2773313"/>
            <a:ext cx="54699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chemeClr val="lt1"/>
                </a:solidFill>
              </a:rPr>
              <a:t>We propose focusing on the JELL-O PLAY Edible Slime line to tap into the slime trend. This product combines play and taste, appealing to families seeking creative, sensory activities. With easy prep, safety features, and social media-driven marketing, this strategy will modernize Jell-O and attract a new generation, blending nostalgia with today's interactive preferences.</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nvSpPr>
        <p:spPr>
          <a:xfrm>
            <a:off x="228600" y="58600"/>
            <a:ext cx="7189500" cy="6825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None/>
            </a:pPr>
            <a:r>
              <a:rPr b="1" lang="zh-TW" sz="2400">
                <a:solidFill>
                  <a:srgbClr val="13284B"/>
                </a:solidFill>
              </a:rPr>
              <a:t>5Cs Framework</a:t>
            </a:r>
            <a:endParaRPr b="1" sz="2400">
              <a:solidFill>
                <a:srgbClr val="13284B"/>
              </a:solidFill>
            </a:endParaRPr>
          </a:p>
        </p:txBody>
      </p:sp>
      <p:sp>
        <p:nvSpPr>
          <p:cNvPr id="301" name="Google Shape;301;p39"/>
          <p:cNvSpPr txBox="1"/>
          <p:nvPr/>
        </p:nvSpPr>
        <p:spPr>
          <a:xfrm>
            <a:off x="282851" y="807188"/>
            <a:ext cx="1445400" cy="192000"/>
          </a:xfrm>
          <a:prstGeom prst="rect">
            <a:avLst/>
          </a:prstGeom>
          <a:noFill/>
          <a:ln>
            <a:noFill/>
          </a:ln>
        </p:spPr>
        <p:txBody>
          <a:bodyPr anchorCtr="0" anchor="t" bIns="0" lIns="0" spcFirstLastPara="1" rIns="0" wrap="square" tIns="0">
            <a:normAutofit/>
          </a:bodyPr>
          <a:lstStyle/>
          <a:p>
            <a:pPr indent="0" lvl="0" marL="0" rtl="0" algn="ctr">
              <a:lnSpc>
                <a:spcPct val="86000"/>
              </a:lnSpc>
              <a:spcBef>
                <a:spcPts val="0"/>
              </a:spcBef>
              <a:spcAft>
                <a:spcPts val="0"/>
              </a:spcAft>
              <a:buNone/>
            </a:pPr>
            <a:r>
              <a:rPr b="1" lang="zh-TW" sz="1350">
                <a:solidFill>
                  <a:srgbClr val="D23732"/>
                </a:solidFill>
              </a:rPr>
              <a:t>COMPANY</a:t>
            </a:r>
            <a:endParaRPr b="1" sz="1350">
              <a:solidFill>
                <a:srgbClr val="D23732"/>
              </a:solidFill>
            </a:endParaRPr>
          </a:p>
        </p:txBody>
      </p:sp>
      <p:sp>
        <p:nvSpPr>
          <p:cNvPr id="302" name="Google Shape;302;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3284B"/>
              </a:solidFill>
              <a:latin typeface="Arial"/>
              <a:ea typeface="Arial"/>
              <a:cs typeface="Arial"/>
              <a:sym typeface="Arial"/>
            </a:endParaRPr>
          </a:p>
        </p:txBody>
      </p:sp>
      <p:sp>
        <p:nvSpPr>
          <p:cNvPr id="303" name="Google Shape;303;p39"/>
          <p:cNvSpPr txBox="1"/>
          <p:nvPr/>
        </p:nvSpPr>
        <p:spPr>
          <a:xfrm>
            <a:off x="2029699" y="816348"/>
            <a:ext cx="1445400" cy="192000"/>
          </a:xfrm>
          <a:prstGeom prst="rect">
            <a:avLst/>
          </a:prstGeom>
          <a:noFill/>
          <a:ln>
            <a:noFill/>
          </a:ln>
        </p:spPr>
        <p:txBody>
          <a:bodyPr anchorCtr="0" anchor="t" bIns="0" lIns="0" spcFirstLastPara="1" rIns="0" wrap="square" tIns="0">
            <a:normAutofit/>
          </a:bodyPr>
          <a:lstStyle/>
          <a:p>
            <a:pPr indent="0" lvl="0" marL="0" marR="0" rtl="0" algn="ctr">
              <a:lnSpc>
                <a:spcPct val="86000"/>
              </a:lnSpc>
              <a:spcBef>
                <a:spcPts val="0"/>
              </a:spcBef>
              <a:spcAft>
                <a:spcPts val="0"/>
              </a:spcAft>
              <a:buClr>
                <a:srgbClr val="E84927"/>
              </a:buClr>
              <a:buSzPts val="1350"/>
              <a:buFont typeface="Arial"/>
              <a:buNone/>
            </a:pPr>
            <a:r>
              <a:rPr b="1" lang="zh-TW" sz="1350" u="none">
                <a:solidFill>
                  <a:srgbClr val="D23732"/>
                </a:solidFill>
                <a:latin typeface="Arial"/>
                <a:ea typeface="Arial"/>
                <a:cs typeface="Arial"/>
                <a:sym typeface="Arial"/>
              </a:rPr>
              <a:t>CUSTOMER</a:t>
            </a:r>
            <a:endParaRPr b="1" sz="1350" u="none">
              <a:solidFill>
                <a:srgbClr val="D23732"/>
              </a:solidFill>
              <a:latin typeface="Arial"/>
              <a:ea typeface="Arial"/>
              <a:cs typeface="Arial"/>
              <a:sym typeface="Arial"/>
            </a:endParaRPr>
          </a:p>
        </p:txBody>
      </p:sp>
      <p:sp>
        <p:nvSpPr>
          <p:cNvPr id="304" name="Google Shape;304;p39"/>
          <p:cNvSpPr txBox="1"/>
          <p:nvPr/>
        </p:nvSpPr>
        <p:spPr>
          <a:xfrm>
            <a:off x="3776546" y="825507"/>
            <a:ext cx="1445400" cy="192000"/>
          </a:xfrm>
          <a:prstGeom prst="rect">
            <a:avLst/>
          </a:prstGeom>
          <a:noFill/>
          <a:ln>
            <a:noFill/>
          </a:ln>
        </p:spPr>
        <p:txBody>
          <a:bodyPr anchorCtr="0" anchor="t" bIns="0" lIns="0" spcFirstLastPara="1" rIns="0" wrap="square" tIns="0">
            <a:normAutofit/>
          </a:bodyPr>
          <a:lstStyle/>
          <a:p>
            <a:pPr indent="0" lvl="0" marL="0" marR="0" rtl="0" algn="ctr">
              <a:lnSpc>
                <a:spcPct val="86000"/>
              </a:lnSpc>
              <a:spcBef>
                <a:spcPts val="0"/>
              </a:spcBef>
              <a:spcAft>
                <a:spcPts val="0"/>
              </a:spcAft>
              <a:buClr>
                <a:srgbClr val="E84927"/>
              </a:buClr>
              <a:buSzPts val="1350"/>
              <a:buFont typeface="Arial"/>
              <a:buNone/>
            </a:pPr>
            <a:r>
              <a:rPr b="1" lang="zh-TW" sz="1350" u="none">
                <a:solidFill>
                  <a:srgbClr val="D23732"/>
                </a:solidFill>
                <a:latin typeface="Arial"/>
                <a:ea typeface="Arial"/>
                <a:cs typeface="Arial"/>
                <a:sym typeface="Arial"/>
              </a:rPr>
              <a:t>COMPETITORS </a:t>
            </a:r>
            <a:endParaRPr b="1" sz="1350" u="none">
              <a:solidFill>
                <a:srgbClr val="D23732"/>
              </a:solidFill>
              <a:latin typeface="Arial"/>
              <a:ea typeface="Arial"/>
              <a:cs typeface="Arial"/>
              <a:sym typeface="Arial"/>
            </a:endParaRPr>
          </a:p>
        </p:txBody>
      </p:sp>
      <p:sp>
        <p:nvSpPr>
          <p:cNvPr id="305" name="Google Shape;305;p39"/>
          <p:cNvSpPr txBox="1"/>
          <p:nvPr/>
        </p:nvSpPr>
        <p:spPr>
          <a:xfrm>
            <a:off x="5523394" y="818870"/>
            <a:ext cx="1590900" cy="162000"/>
          </a:xfrm>
          <a:prstGeom prst="rect">
            <a:avLst/>
          </a:prstGeom>
          <a:noFill/>
          <a:ln>
            <a:noFill/>
          </a:ln>
        </p:spPr>
        <p:txBody>
          <a:bodyPr anchorCtr="0" anchor="t" bIns="0" lIns="0" spcFirstLastPara="1" rIns="0" wrap="square" tIns="0">
            <a:noAutofit/>
          </a:bodyPr>
          <a:lstStyle/>
          <a:p>
            <a:pPr indent="0" lvl="0" marL="0" marR="0" rtl="0" algn="ctr">
              <a:lnSpc>
                <a:spcPct val="86000"/>
              </a:lnSpc>
              <a:spcBef>
                <a:spcPts val="0"/>
              </a:spcBef>
              <a:spcAft>
                <a:spcPts val="0"/>
              </a:spcAft>
              <a:buClr>
                <a:srgbClr val="E84927"/>
              </a:buClr>
              <a:buSzPts val="1350"/>
              <a:buFont typeface="Arial"/>
              <a:buNone/>
            </a:pPr>
            <a:r>
              <a:rPr b="1" lang="zh-TW" sz="1350" u="none">
                <a:solidFill>
                  <a:srgbClr val="D23732"/>
                </a:solidFill>
                <a:latin typeface="Arial"/>
                <a:ea typeface="Arial"/>
                <a:cs typeface="Arial"/>
                <a:sym typeface="Arial"/>
              </a:rPr>
              <a:t>COLLABORATORS</a:t>
            </a:r>
            <a:endParaRPr b="1" sz="1350" u="none">
              <a:solidFill>
                <a:srgbClr val="D23732"/>
              </a:solidFill>
              <a:latin typeface="Arial"/>
              <a:ea typeface="Arial"/>
              <a:cs typeface="Arial"/>
              <a:sym typeface="Arial"/>
            </a:endParaRPr>
          </a:p>
        </p:txBody>
      </p:sp>
      <p:sp>
        <p:nvSpPr>
          <p:cNvPr id="306" name="Google Shape;306;p39"/>
          <p:cNvSpPr txBox="1"/>
          <p:nvPr/>
        </p:nvSpPr>
        <p:spPr>
          <a:xfrm>
            <a:off x="7415741" y="798029"/>
            <a:ext cx="1445400" cy="192000"/>
          </a:xfrm>
          <a:prstGeom prst="rect">
            <a:avLst/>
          </a:prstGeom>
          <a:noFill/>
          <a:ln>
            <a:noFill/>
          </a:ln>
        </p:spPr>
        <p:txBody>
          <a:bodyPr anchorCtr="0" anchor="t" bIns="0" lIns="0" spcFirstLastPara="1" rIns="0" wrap="square" tIns="0">
            <a:normAutofit/>
          </a:bodyPr>
          <a:lstStyle/>
          <a:p>
            <a:pPr indent="0" lvl="0" marL="0" marR="0" rtl="0" algn="ctr">
              <a:lnSpc>
                <a:spcPct val="86000"/>
              </a:lnSpc>
              <a:spcBef>
                <a:spcPts val="0"/>
              </a:spcBef>
              <a:spcAft>
                <a:spcPts val="0"/>
              </a:spcAft>
              <a:buClr>
                <a:srgbClr val="E84927"/>
              </a:buClr>
              <a:buSzPts val="1350"/>
              <a:buFont typeface="Arial"/>
              <a:buNone/>
            </a:pPr>
            <a:r>
              <a:rPr b="1" lang="zh-TW" sz="1350" u="none">
                <a:solidFill>
                  <a:srgbClr val="D23732"/>
                </a:solidFill>
                <a:latin typeface="Arial"/>
                <a:ea typeface="Arial"/>
                <a:cs typeface="Arial"/>
                <a:sym typeface="Arial"/>
              </a:rPr>
              <a:t>CONTEXT</a:t>
            </a:r>
            <a:endParaRPr b="1" sz="1350" u="none">
              <a:solidFill>
                <a:srgbClr val="D23732"/>
              </a:solidFill>
              <a:latin typeface="Arial"/>
              <a:ea typeface="Arial"/>
              <a:cs typeface="Arial"/>
              <a:sym typeface="Arial"/>
            </a:endParaRPr>
          </a:p>
        </p:txBody>
      </p:sp>
      <p:sp>
        <p:nvSpPr>
          <p:cNvPr id="307" name="Google Shape;307;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3284B"/>
              </a:solidFill>
              <a:latin typeface="Arial"/>
              <a:ea typeface="Arial"/>
              <a:cs typeface="Arial"/>
              <a:sym typeface="Arial"/>
            </a:endParaRPr>
          </a:p>
        </p:txBody>
      </p:sp>
      <p:pic>
        <p:nvPicPr>
          <p:cNvPr id="308" name="Google Shape;308;p39"/>
          <p:cNvPicPr preferRelativeResize="0"/>
          <p:nvPr/>
        </p:nvPicPr>
        <p:blipFill rotWithShape="1">
          <a:blip r:embed="rId3">
            <a:alphaModFix/>
          </a:blip>
          <a:srcRect b="0" l="0" r="0" t="0"/>
          <a:stretch/>
        </p:blipFill>
        <p:spPr>
          <a:xfrm>
            <a:off x="532399" y="1038699"/>
            <a:ext cx="946325" cy="953725"/>
          </a:xfrm>
          <a:prstGeom prst="rect">
            <a:avLst/>
          </a:prstGeom>
          <a:noFill/>
          <a:ln>
            <a:noFill/>
          </a:ln>
        </p:spPr>
      </p:pic>
      <p:pic>
        <p:nvPicPr>
          <p:cNvPr id="309" name="Google Shape;309;p39"/>
          <p:cNvPicPr preferRelativeResize="0"/>
          <p:nvPr/>
        </p:nvPicPr>
        <p:blipFill rotWithShape="1">
          <a:blip r:embed="rId4">
            <a:alphaModFix/>
          </a:blip>
          <a:srcRect b="0" l="0" r="0" t="0"/>
          <a:stretch/>
        </p:blipFill>
        <p:spPr>
          <a:xfrm>
            <a:off x="2298438" y="1038712"/>
            <a:ext cx="946325" cy="953713"/>
          </a:xfrm>
          <a:prstGeom prst="rect">
            <a:avLst/>
          </a:prstGeom>
          <a:noFill/>
          <a:ln>
            <a:noFill/>
          </a:ln>
        </p:spPr>
      </p:pic>
      <p:pic>
        <p:nvPicPr>
          <p:cNvPr id="310" name="Google Shape;310;p39"/>
          <p:cNvPicPr preferRelativeResize="0"/>
          <p:nvPr/>
        </p:nvPicPr>
        <p:blipFill rotWithShape="1">
          <a:blip r:embed="rId5">
            <a:alphaModFix/>
          </a:blip>
          <a:srcRect b="0" l="0" r="0" t="0"/>
          <a:stretch/>
        </p:blipFill>
        <p:spPr>
          <a:xfrm>
            <a:off x="4026075" y="1038701"/>
            <a:ext cx="946325" cy="953713"/>
          </a:xfrm>
          <a:prstGeom prst="rect">
            <a:avLst/>
          </a:prstGeom>
          <a:noFill/>
          <a:ln>
            <a:noFill/>
          </a:ln>
        </p:spPr>
      </p:pic>
      <p:pic>
        <p:nvPicPr>
          <p:cNvPr id="311" name="Google Shape;311;p39"/>
          <p:cNvPicPr preferRelativeResize="0"/>
          <p:nvPr/>
        </p:nvPicPr>
        <p:blipFill rotWithShape="1">
          <a:blip r:embed="rId6">
            <a:alphaModFix/>
          </a:blip>
          <a:srcRect b="0" l="0" r="0" t="0"/>
          <a:stretch/>
        </p:blipFill>
        <p:spPr>
          <a:xfrm>
            <a:off x="5859938" y="1053063"/>
            <a:ext cx="917812" cy="924978"/>
          </a:xfrm>
          <a:prstGeom prst="rect">
            <a:avLst/>
          </a:prstGeom>
          <a:noFill/>
          <a:ln>
            <a:noFill/>
          </a:ln>
        </p:spPr>
      </p:pic>
      <p:pic>
        <p:nvPicPr>
          <p:cNvPr id="312" name="Google Shape;312;p39"/>
          <p:cNvPicPr preferRelativeResize="0"/>
          <p:nvPr/>
        </p:nvPicPr>
        <p:blipFill rotWithShape="1">
          <a:blip r:embed="rId7">
            <a:alphaModFix/>
          </a:blip>
          <a:srcRect b="0" l="0" r="0" t="0"/>
          <a:stretch/>
        </p:blipFill>
        <p:spPr>
          <a:xfrm>
            <a:off x="7700773" y="1074450"/>
            <a:ext cx="875371" cy="882225"/>
          </a:xfrm>
          <a:prstGeom prst="rect">
            <a:avLst/>
          </a:prstGeom>
          <a:noFill/>
          <a:ln>
            <a:noFill/>
          </a:ln>
        </p:spPr>
      </p:pic>
      <p:pic>
        <p:nvPicPr>
          <p:cNvPr id="313" name="Google Shape;313;p39"/>
          <p:cNvPicPr preferRelativeResize="0"/>
          <p:nvPr/>
        </p:nvPicPr>
        <p:blipFill>
          <a:blip r:embed="rId8">
            <a:alphaModFix/>
          </a:blip>
          <a:stretch>
            <a:fillRect/>
          </a:stretch>
        </p:blipFill>
        <p:spPr>
          <a:xfrm>
            <a:off x="7865004" y="68853"/>
            <a:ext cx="1055154" cy="508247"/>
          </a:xfrm>
          <a:prstGeom prst="rect">
            <a:avLst/>
          </a:prstGeom>
          <a:noFill/>
          <a:ln>
            <a:noFill/>
          </a:ln>
        </p:spPr>
      </p:pic>
      <p:pic>
        <p:nvPicPr>
          <p:cNvPr id="314" name="Google Shape;314;p39"/>
          <p:cNvPicPr preferRelativeResize="0"/>
          <p:nvPr/>
        </p:nvPicPr>
        <p:blipFill>
          <a:blip r:embed="rId9">
            <a:alphaModFix/>
          </a:blip>
          <a:stretch>
            <a:fillRect/>
          </a:stretch>
        </p:blipFill>
        <p:spPr>
          <a:xfrm>
            <a:off x="7689875" y="54500"/>
            <a:ext cx="1361200" cy="616250"/>
          </a:xfrm>
          <a:prstGeom prst="rect">
            <a:avLst/>
          </a:prstGeom>
          <a:noFill/>
          <a:ln>
            <a:noFill/>
          </a:ln>
        </p:spPr>
      </p:pic>
      <p:sp>
        <p:nvSpPr>
          <p:cNvPr id="315" name="Google Shape;315;p39"/>
          <p:cNvSpPr txBox="1"/>
          <p:nvPr/>
        </p:nvSpPr>
        <p:spPr>
          <a:xfrm>
            <a:off x="282863" y="2206749"/>
            <a:ext cx="1445400" cy="2293800"/>
          </a:xfrm>
          <a:prstGeom prst="rect">
            <a:avLst/>
          </a:prstGeom>
          <a:noFill/>
          <a:ln>
            <a:noFill/>
          </a:ln>
        </p:spPr>
        <p:txBody>
          <a:bodyPr anchorCtr="0" anchor="t" bIns="0" lIns="0" spcFirstLastPara="1" rIns="0" wrap="square" tIns="0">
            <a:noAutofit/>
          </a:bodyPr>
          <a:lstStyle/>
          <a:p>
            <a:pPr indent="-149900" lvl="0" marL="244800" rtl="0" algn="l">
              <a:lnSpc>
                <a:spcPct val="115000"/>
              </a:lnSpc>
              <a:spcBef>
                <a:spcPts val="0"/>
              </a:spcBef>
              <a:spcAft>
                <a:spcPts val="0"/>
              </a:spcAft>
              <a:buClr>
                <a:srgbClr val="13284B"/>
              </a:buClr>
              <a:buSzPts val="1000"/>
              <a:buChar char="●"/>
            </a:pPr>
            <a:r>
              <a:rPr lang="zh-TW" sz="1000">
                <a:solidFill>
                  <a:srgbClr val="13284B"/>
                </a:solidFill>
              </a:rPr>
              <a:t>Revitalize Jell-O Brand </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Strong distribution network, brand recognition and expertise in food manufacturing</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Perceived as outdated, not aligned with health concious trends</a:t>
            </a:r>
            <a:endParaRPr sz="1000">
              <a:solidFill>
                <a:srgbClr val="13284B"/>
              </a:solidFill>
            </a:endParaRPr>
          </a:p>
        </p:txBody>
      </p:sp>
      <p:cxnSp>
        <p:nvCxnSpPr>
          <p:cNvPr id="316" name="Google Shape;316;p39"/>
          <p:cNvCxnSpPr/>
          <p:nvPr/>
        </p:nvCxnSpPr>
        <p:spPr>
          <a:xfrm>
            <a:off x="1857825" y="799700"/>
            <a:ext cx="11700" cy="3937800"/>
          </a:xfrm>
          <a:prstGeom prst="straightConnector1">
            <a:avLst/>
          </a:prstGeom>
          <a:noFill/>
          <a:ln cap="flat" cmpd="sng" w="9525">
            <a:solidFill>
              <a:srgbClr val="7F7F7F"/>
            </a:solidFill>
            <a:prstDash val="solid"/>
            <a:round/>
            <a:headEnd len="med" w="med" type="none"/>
            <a:tailEnd len="med" w="med" type="none"/>
          </a:ln>
        </p:spPr>
      </p:cxnSp>
      <p:cxnSp>
        <p:nvCxnSpPr>
          <p:cNvPr id="317" name="Google Shape;317;p39"/>
          <p:cNvCxnSpPr/>
          <p:nvPr/>
        </p:nvCxnSpPr>
        <p:spPr>
          <a:xfrm>
            <a:off x="3629450" y="784400"/>
            <a:ext cx="25200" cy="3944700"/>
          </a:xfrm>
          <a:prstGeom prst="straightConnector1">
            <a:avLst/>
          </a:prstGeom>
          <a:noFill/>
          <a:ln cap="flat" cmpd="sng" w="9525">
            <a:solidFill>
              <a:srgbClr val="7F7F7F"/>
            </a:solidFill>
            <a:prstDash val="solid"/>
            <a:round/>
            <a:headEnd len="med" w="med" type="none"/>
            <a:tailEnd len="med" w="med" type="none"/>
          </a:ln>
        </p:spPr>
      </p:cxnSp>
      <p:cxnSp>
        <p:nvCxnSpPr>
          <p:cNvPr id="318" name="Google Shape;318;p39"/>
          <p:cNvCxnSpPr/>
          <p:nvPr/>
        </p:nvCxnSpPr>
        <p:spPr>
          <a:xfrm>
            <a:off x="5416175" y="771950"/>
            <a:ext cx="6300" cy="3948600"/>
          </a:xfrm>
          <a:prstGeom prst="straightConnector1">
            <a:avLst/>
          </a:prstGeom>
          <a:noFill/>
          <a:ln cap="flat" cmpd="sng" w="9525">
            <a:solidFill>
              <a:srgbClr val="7F7F7F"/>
            </a:solidFill>
            <a:prstDash val="solid"/>
            <a:round/>
            <a:headEnd len="med" w="med" type="none"/>
            <a:tailEnd len="med" w="med" type="none"/>
          </a:ln>
        </p:spPr>
      </p:cxnSp>
      <p:cxnSp>
        <p:nvCxnSpPr>
          <p:cNvPr id="319" name="Google Shape;319;p39"/>
          <p:cNvCxnSpPr/>
          <p:nvPr/>
        </p:nvCxnSpPr>
        <p:spPr>
          <a:xfrm>
            <a:off x="7179975" y="775988"/>
            <a:ext cx="19200" cy="3978300"/>
          </a:xfrm>
          <a:prstGeom prst="straightConnector1">
            <a:avLst/>
          </a:prstGeom>
          <a:noFill/>
          <a:ln cap="flat" cmpd="sng" w="9525">
            <a:solidFill>
              <a:srgbClr val="7F7F7F"/>
            </a:solidFill>
            <a:prstDash val="solid"/>
            <a:round/>
            <a:headEnd len="med" w="med" type="none"/>
            <a:tailEnd len="med" w="med" type="none"/>
          </a:ln>
        </p:spPr>
      </p:cxnSp>
      <p:sp>
        <p:nvSpPr>
          <p:cNvPr id="320" name="Google Shape;320;p39"/>
          <p:cNvSpPr txBox="1"/>
          <p:nvPr/>
        </p:nvSpPr>
        <p:spPr>
          <a:xfrm>
            <a:off x="2031450" y="2206749"/>
            <a:ext cx="1445400" cy="2293800"/>
          </a:xfrm>
          <a:prstGeom prst="rect">
            <a:avLst/>
          </a:prstGeom>
          <a:noFill/>
          <a:ln>
            <a:noFill/>
          </a:ln>
        </p:spPr>
        <p:txBody>
          <a:bodyPr anchorCtr="0" anchor="t" bIns="0" lIns="0" spcFirstLastPara="1" rIns="0" wrap="square" tIns="0">
            <a:noAutofit/>
          </a:bodyPr>
          <a:lstStyle/>
          <a:p>
            <a:pPr indent="-149900" lvl="0" marL="244800" rtl="0" algn="l">
              <a:lnSpc>
                <a:spcPct val="115000"/>
              </a:lnSpc>
              <a:spcBef>
                <a:spcPts val="0"/>
              </a:spcBef>
              <a:spcAft>
                <a:spcPts val="0"/>
              </a:spcAft>
              <a:buClr>
                <a:srgbClr val="13284B"/>
              </a:buClr>
              <a:buSzPts val="1000"/>
              <a:buChar char="●"/>
            </a:pPr>
            <a:r>
              <a:rPr lang="zh-TW" sz="1000">
                <a:solidFill>
                  <a:srgbClr val="13284B"/>
                </a:solidFill>
              </a:rPr>
              <a:t>F</a:t>
            </a:r>
            <a:r>
              <a:rPr lang="zh-TW" sz="1000">
                <a:solidFill>
                  <a:srgbClr val="13284B"/>
                </a:solidFill>
              </a:rPr>
              <a:t>amilies with children, millennial parents</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F</a:t>
            </a:r>
            <a:r>
              <a:rPr lang="zh-TW" sz="1000">
                <a:solidFill>
                  <a:srgbClr val="212529"/>
                </a:solidFill>
              </a:rPr>
              <a:t>un creative snacks and nostalgia</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H</a:t>
            </a:r>
            <a:r>
              <a:rPr lang="zh-TW" sz="1000">
                <a:solidFill>
                  <a:srgbClr val="13284B"/>
                </a:solidFill>
              </a:rPr>
              <a:t>ealth focus marketplaces is the key </a:t>
            </a:r>
            <a:endParaRPr sz="1000">
              <a:solidFill>
                <a:srgbClr val="13284B"/>
              </a:solidFill>
            </a:endParaRPr>
          </a:p>
        </p:txBody>
      </p:sp>
      <p:sp>
        <p:nvSpPr>
          <p:cNvPr id="321" name="Google Shape;321;p39"/>
          <p:cNvSpPr txBox="1"/>
          <p:nvPr/>
        </p:nvSpPr>
        <p:spPr>
          <a:xfrm>
            <a:off x="3811888" y="2206749"/>
            <a:ext cx="1445400" cy="2293800"/>
          </a:xfrm>
          <a:prstGeom prst="rect">
            <a:avLst/>
          </a:prstGeom>
          <a:noFill/>
          <a:ln>
            <a:noFill/>
          </a:ln>
        </p:spPr>
        <p:txBody>
          <a:bodyPr anchorCtr="0" anchor="t" bIns="0" lIns="0" spcFirstLastPara="1" rIns="0" wrap="square" tIns="0">
            <a:noAutofit/>
          </a:bodyPr>
          <a:lstStyle/>
          <a:p>
            <a:pPr indent="-149900" lvl="0" marL="244800" rtl="0" algn="l">
              <a:lnSpc>
                <a:spcPct val="115000"/>
              </a:lnSpc>
              <a:spcBef>
                <a:spcPts val="0"/>
              </a:spcBef>
              <a:spcAft>
                <a:spcPts val="0"/>
              </a:spcAft>
              <a:buClr>
                <a:srgbClr val="13284B"/>
              </a:buClr>
              <a:buSzPts val="1000"/>
              <a:buChar char="●"/>
            </a:pPr>
            <a:r>
              <a:rPr lang="zh-TW" sz="1000">
                <a:solidFill>
                  <a:srgbClr val="13284B"/>
                </a:solidFill>
              </a:rPr>
              <a:t>I</a:t>
            </a:r>
            <a:r>
              <a:rPr lang="zh-TW" sz="1000">
                <a:solidFill>
                  <a:srgbClr val="13284B"/>
                </a:solidFill>
              </a:rPr>
              <a:t>tensity of rivalry among existing players like Royal Gelatin and Simply Delish</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C</a:t>
            </a:r>
            <a:r>
              <a:rPr lang="zh-TW" sz="1000">
                <a:solidFill>
                  <a:srgbClr val="212529"/>
                </a:solidFill>
              </a:rPr>
              <a:t>ompetitors focus heavily on health, eco-friendly packaging</a:t>
            </a:r>
            <a:endParaRPr sz="1000">
              <a:solidFill>
                <a:srgbClr val="13284B"/>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The rise of healthier snack alternatives and innovative dessert brands</a:t>
            </a:r>
            <a:endParaRPr sz="1000">
              <a:solidFill>
                <a:srgbClr val="13284B"/>
              </a:solidFill>
            </a:endParaRPr>
          </a:p>
        </p:txBody>
      </p:sp>
      <p:sp>
        <p:nvSpPr>
          <p:cNvPr id="322" name="Google Shape;322;p39"/>
          <p:cNvSpPr txBox="1"/>
          <p:nvPr/>
        </p:nvSpPr>
        <p:spPr>
          <a:xfrm>
            <a:off x="5580975" y="2206749"/>
            <a:ext cx="1445400" cy="2293800"/>
          </a:xfrm>
          <a:prstGeom prst="rect">
            <a:avLst/>
          </a:prstGeom>
          <a:noFill/>
          <a:ln>
            <a:noFill/>
          </a:ln>
        </p:spPr>
        <p:txBody>
          <a:bodyPr anchorCtr="0" anchor="t" bIns="0" lIns="0" spcFirstLastPara="1" rIns="0" wrap="square" tIns="0">
            <a:noAutofit/>
          </a:bodyPr>
          <a:lstStyle/>
          <a:p>
            <a:pPr indent="-149900" lvl="0" marL="244800" rtl="0" algn="l">
              <a:lnSpc>
                <a:spcPct val="115000"/>
              </a:lnSpc>
              <a:spcBef>
                <a:spcPts val="0"/>
              </a:spcBef>
              <a:spcAft>
                <a:spcPts val="0"/>
              </a:spcAft>
              <a:buClr>
                <a:srgbClr val="13284B"/>
              </a:buClr>
              <a:buSzPts val="1000"/>
              <a:buChar char="●"/>
            </a:pPr>
            <a:r>
              <a:rPr lang="zh-TW" sz="1000">
                <a:solidFill>
                  <a:srgbClr val="13284B"/>
                </a:solidFill>
              </a:rPr>
              <a:t>Large-scale suppliers for ingredients</a:t>
            </a:r>
            <a:endParaRPr sz="1000">
              <a:solidFill>
                <a:schemeClr val="dk1"/>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Supermarkets, online platforms and </a:t>
            </a:r>
            <a:r>
              <a:rPr lang="zh-TW" sz="1000">
                <a:solidFill>
                  <a:srgbClr val="212529"/>
                </a:solidFill>
              </a:rPr>
              <a:t> fun, creative marketing agencies</a:t>
            </a:r>
            <a:endParaRPr sz="1000">
              <a:solidFill>
                <a:schemeClr val="dk1"/>
              </a:solidFill>
            </a:endParaRPr>
          </a:p>
          <a:p>
            <a:pPr indent="-149900" lvl="0" marL="244800" rtl="0" algn="l">
              <a:lnSpc>
                <a:spcPct val="115000"/>
              </a:lnSpc>
              <a:spcBef>
                <a:spcPts val="0"/>
              </a:spcBef>
              <a:spcAft>
                <a:spcPts val="0"/>
              </a:spcAft>
              <a:buClr>
                <a:srgbClr val="13284B"/>
              </a:buClr>
              <a:buSzPts val="1000"/>
              <a:buChar char="●"/>
            </a:pPr>
            <a:r>
              <a:rPr lang="zh-TW" sz="1000">
                <a:solidFill>
                  <a:srgbClr val="13284B"/>
                </a:solidFill>
              </a:rPr>
              <a:t>Expanding online and partnering with subscription snack boxes </a:t>
            </a:r>
            <a:endParaRPr sz="1000">
              <a:solidFill>
                <a:srgbClr val="13284B"/>
              </a:solidFill>
            </a:endParaRPr>
          </a:p>
        </p:txBody>
      </p:sp>
      <p:sp>
        <p:nvSpPr>
          <p:cNvPr id="323" name="Google Shape;323;p39"/>
          <p:cNvSpPr txBox="1"/>
          <p:nvPr/>
        </p:nvSpPr>
        <p:spPr>
          <a:xfrm>
            <a:off x="7289300" y="2062875"/>
            <a:ext cx="1698300" cy="2462700"/>
          </a:xfrm>
          <a:prstGeom prst="rect">
            <a:avLst/>
          </a:prstGeom>
          <a:noFill/>
          <a:ln>
            <a:noFill/>
          </a:ln>
        </p:spPr>
        <p:txBody>
          <a:bodyPr anchorCtr="0" anchor="t" bIns="91425" lIns="91425" spcFirstLastPara="1" rIns="91425" wrap="square" tIns="91425">
            <a:spAutoFit/>
          </a:bodyPr>
          <a:lstStyle/>
          <a:p>
            <a:pPr indent="-149900" lvl="0" marL="244800" rtl="0" algn="l">
              <a:lnSpc>
                <a:spcPct val="115000"/>
              </a:lnSpc>
              <a:spcBef>
                <a:spcPts val="0"/>
              </a:spcBef>
              <a:spcAft>
                <a:spcPts val="0"/>
              </a:spcAft>
              <a:buClr>
                <a:srgbClr val="212529"/>
              </a:buClr>
              <a:buSzPts val="1000"/>
              <a:buChar char="●"/>
            </a:pPr>
            <a:r>
              <a:rPr lang="zh-TW" sz="1000">
                <a:solidFill>
                  <a:srgbClr val="212529"/>
                </a:solidFill>
              </a:rPr>
              <a:t>I</a:t>
            </a:r>
            <a:r>
              <a:rPr lang="zh-TW" sz="1000">
                <a:solidFill>
                  <a:srgbClr val="212529"/>
                </a:solidFill>
              </a:rPr>
              <a:t>nvolves analyzing the broader macro-environmental factors that affect Jell-O’s marketing strategy. </a:t>
            </a:r>
            <a:endParaRPr sz="1000">
              <a:solidFill>
                <a:srgbClr val="212529"/>
              </a:solidFill>
            </a:endParaRPr>
          </a:p>
          <a:p>
            <a:pPr indent="-149900" lvl="0" marL="244800" rtl="0" algn="l">
              <a:lnSpc>
                <a:spcPct val="115000"/>
              </a:lnSpc>
              <a:spcBef>
                <a:spcPts val="0"/>
              </a:spcBef>
              <a:spcAft>
                <a:spcPts val="0"/>
              </a:spcAft>
              <a:buClr>
                <a:srgbClr val="212529"/>
              </a:buClr>
              <a:buSzPts val="1000"/>
              <a:buChar char="●"/>
            </a:pPr>
            <a:r>
              <a:rPr lang="zh-TW" sz="1000">
                <a:solidFill>
                  <a:srgbClr val="212529"/>
                </a:solidFill>
              </a:rPr>
              <a:t>Include societal trends, economic conditions, regulatory factors, technological advances, and environmental concerns.</a:t>
            </a:r>
            <a:endParaRPr sz="1000">
              <a:solidFill>
                <a:srgbClr val="212529"/>
              </a:solidFill>
            </a:endParaRPr>
          </a:p>
        </p:txBody>
      </p:sp>
      <p:sp>
        <p:nvSpPr>
          <p:cNvPr id="324" name="Google Shape;324;p39"/>
          <p:cNvSpPr txBox="1"/>
          <p:nvPr/>
        </p:nvSpPr>
        <p:spPr>
          <a:xfrm>
            <a:off x="228599" y="4751407"/>
            <a:ext cx="5216400" cy="336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i="1" lang="zh-TW" sz="700">
                <a:solidFill>
                  <a:srgbClr val="7F7F7F"/>
                </a:solidFill>
              </a:rPr>
              <a:t>Citations:</a:t>
            </a:r>
            <a:endParaRPr i="1" sz="700">
              <a:solidFill>
                <a:srgbClr val="7F7F7F"/>
              </a:solidFill>
            </a:endParaRPr>
          </a:p>
          <a:p>
            <a:pPr indent="0" lvl="0" marL="0" rtl="0" algn="l">
              <a:spcBef>
                <a:spcPts val="0"/>
              </a:spcBef>
              <a:spcAft>
                <a:spcPts val="0"/>
              </a:spcAft>
              <a:buNone/>
            </a:pPr>
            <a:r>
              <a:rPr i="1" lang="zh-TW" sz="700">
                <a:solidFill>
                  <a:srgbClr val="7F7F7F"/>
                </a:solidFill>
              </a:rPr>
              <a:t>[1] </a:t>
            </a:r>
            <a:r>
              <a:rPr i="1" lang="zh-TW" sz="700" u="sng">
                <a:solidFill>
                  <a:srgbClr val="7F7F7F"/>
                </a:solidFill>
                <a:hlinkClick r:id="rId10">
                  <a:extLst>
                    <a:ext uri="{A12FA001-AC4F-418D-AE19-62706E023703}">
                      <ahyp:hlinkClr val="tx"/>
                    </a:ext>
                  </a:extLst>
                </a:hlinkClick>
              </a:rPr>
              <a:t>https://www.cnn.com/2022/11/19/business/jell-o-america-dessert-ctpr/index.html</a:t>
            </a:r>
            <a:endParaRPr i="1" sz="700">
              <a:solidFill>
                <a:srgbClr val="7F7F7F"/>
              </a:solidFill>
            </a:endParaRPr>
          </a:p>
          <a:p>
            <a:pPr indent="0" lvl="0" marL="0" rtl="0" algn="l">
              <a:spcBef>
                <a:spcPts val="0"/>
              </a:spcBef>
              <a:spcAft>
                <a:spcPts val="0"/>
              </a:spcAft>
              <a:buClr>
                <a:srgbClr val="000000"/>
              </a:buClr>
              <a:buSzPts val="1100"/>
              <a:buFont typeface="Arial"/>
              <a:buNone/>
            </a:pPr>
            <a:r>
              <a:rPr i="1" lang="zh-TW" sz="700">
                <a:solidFill>
                  <a:srgbClr val="7F7F7F"/>
                </a:solidFill>
              </a:rPr>
              <a:t>[2] </a:t>
            </a:r>
            <a:r>
              <a:rPr i="1" lang="zh-TW" sz="700" u="sng">
                <a:solidFill>
                  <a:srgbClr val="7F7F7F"/>
                </a:solidFill>
                <a:hlinkClick r:id="rId11">
                  <a:extLst>
                    <a:ext uri="{A12FA001-AC4F-418D-AE19-62706E023703}">
                      <ahyp:hlinkClr val="tx"/>
                    </a:ext>
                  </a:extLst>
                </a:hlinkClick>
              </a:rPr>
              <a:t>https://www.statista.com/statistics/1361137/leading-desert-mix-companies-in-the-united-states</a:t>
            </a:r>
            <a:endParaRPr i="1" sz="700">
              <a:solidFill>
                <a:srgbClr val="7F7F7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9" name="Shape 329"/>
        <p:cNvGrpSpPr/>
        <p:nvPr/>
      </p:nvGrpSpPr>
      <p:grpSpPr>
        <a:xfrm>
          <a:off x="0" y="0"/>
          <a:ext cx="0" cy="0"/>
          <a:chOff x="0" y="0"/>
          <a:chExt cx="0" cy="0"/>
        </a:xfrm>
      </p:grpSpPr>
      <p:sp>
        <p:nvSpPr>
          <p:cNvPr id="330" name="Google Shape;330;p40"/>
          <p:cNvSpPr txBox="1"/>
          <p:nvPr/>
        </p:nvSpPr>
        <p:spPr>
          <a:xfrm>
            <a:off x="41475" y="3161750"/>
            <a:ext cx="2635200" cy="756300"/>
          </a:xfrm>
          <a:prstGeom prst="rect">
            <a:avLst/>
          </a:prstGeom>
          <a:noFill/>
          <a:ln>
            <a:noFill/>
          </a:ln>
        </p:spPr>
        <p:txBody>
          <a:bodyPr anchorCtr="0" anchor="ctr"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Strict food safety </a:t>
            </a:r>
            <a:r>
              <a:rPr lang="zh-TW" sz="1000">
                <a:solidFill>
                  <a:schemeClr val="dk1"/>
                </a:solidFill>
              </a:rPr>
              <a:t>&amp;</a:t>
            </a:r>
            <a:r>
              <a:rPr b="0" i="0" lang="zh-TW" sz="1000" u="none" cap="none" strike="noStrike">
                <a:solidFill>
                  <a:schemeClr val="dk1"/>
                </a:solidFill>
                <a:latin typeface="Arial"/>
                <a:ea typeface="Arial"/>
                <a:cs typeface="Arial"/>
                <a:sym typeface="Arial"/>
              </a:rPr>
              <a:t> labeling</a:t>
            </a:r>
            <a:r>
              <a:rPr lang="zh-TW" sz="1000">
                <a:solidFill>
                  <a:schemeClr val="dk1"/>
                </a:solidFill>
              </a:rPr>
              <a:t> </a:t>
            </a:r>
            <a:r>
              <a:rPr b="0" i="0" lang="zh-TW" sz="1000" u="none" cap="none" strike="noStrike">
                <a:solidFill>
                  <a:schemeClr val="dk1"/>
                </a:solidFill>
                <a:latin typeface="Arial"/>
                <a:ea typeface="Arial"/>
                <a:cs typeface="Arial"/>
                <a:sym typeface="Arial"/>
              </a:rPr>
              <a:t>regulations requiring transparency in ingredients.</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Trade policies influencing ingredient</a:t>
            </a:r>
            <a:r>
              <a:rPr lang="zh-TW" sz="1000">
                <a:solidFill>
                  <a:schemeClr val="dk1"/>
                </a:solidFill>
              </a:rPr>
              <a:t> </a:t>
            </a:r>
            <a:r>
              <a:rPr b="0" i="0" lang="zh-TW" sz="1000" u="none" cap="none" strike="noStrike">
                <a:solidFill>
                  <a:schemeClr val="dk1"/>
                </a:solidFill>
                <a:latin typeface="Arial"/>
                <a:ea typeface="Arial"/>
                <a:cs typeface="Arial"/>
                <a:sym typeface="Arial"/>
              </a:rPr>
              <a:t>sourcing </a:t>
            </a:r>
            <a:r>
              <a:rPr lang="zh-TW" sz="1000">
                <a:solidFill>
                  <a:schemeClr val="dk1"/>
                </a:solidFill>
              </a:rPr>
              <a:t>&amp;</a:t>
            </a:r>
            <a:r>
              <a:rPr b="0" i="0" lang="zh-TW" sz="1000" u="none" cap="none" strike="noStrike">
                <a:solidFill>
                  <a:schemeClr val="dk1"/>
                </a:solidFill>
                <a:latin typeface="Arial"/>
                <a:ea typeface="Arial"/>
                <a:cs typeface="Arial"/>
                <a:sym typeface="Arial"/>
              </a:rPr>
              <a:t> global supply chain</a:t>
            </a:r>
            <a:r>
              <a:rPr lang="zh-TW" sz="1000">
                <a:solidFill>
                  <a:schemeClr val="dk1"/>
                </a:solidFill>
              </a:rPr>
              <a:t> </a:t>
            </a:r>
            <a:r>
              <a:rPr b="0" i="0" lang="zh-TW" sz="1000" u="none" cap="none" strike="noStrike">
                <a:solidFill>
                  <a:schemeClr val="dk1"/>
                </a:solidFill>
                <a:latin typeface="Arial"/>
                <a:ea typeface="Arial"/>
                <a:cs typeface="Arial"/>
                <a:sym typeface="Arial"/>
              </a:rPr>
              <a:t>management.</a:t>
            </a:r>
            <a:endParaRPr b="1" i="0" sz="1000" u="none" cap="none" strike="noStrike">
              <a:solidFill>
                <a:schemeClr val="dk1"/>
              </a:solidFill>
              <a:latin typeface="Arial"/>
              <a:ea typeface="Arial"/>
              <a:cs typeface="Arial"/>
              <a:sym typeface="Arial"/>
            </a:endParaRPr>
          </a:p>
        </p:txBody>
      </p:sp>
      <p:sp>
        <p:nvSpPr>
          <p:cNvPr id="331" name="Google Shape;331;p40"/>
          <p:cNvSpPr txBox="1"/>
          <p:nvPr/>
        </p:nvSpPr>
        <p:spPr>
          <a:xfrm>
            <a:off x="-59075" y="1984913"/>
            <a:ext cx="2694300" cy="8841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Rising costs of raw materials </a:t>
            </a:r>
            <a:r>
              <a:rPr lang="zh-TW" sz="1000">
                <a:solidFill>
                  <a:schemeClr val="dk1"/>
                </a:solidFill>
              </a:rPr>
              <a:t>&amp; </a:t>
            </a:r>
            <a:r>
              <a:rPr b="0" i="0" lang="zh-TW" sz="1000" u="none" cap="none" strike="noStrike">
                <a:solidFill>
                  <a:schemeClr val="dk1"/>
                </a:solidFill>
                <a:latin typeface="Arial"/>
                <a:ea typeface="Arial"/>
                <a:cs typeface="Arial"/>
                <a:sym typeface="Arial"/>
              </a:rPr>
              <a:t>inflation impacting pricing </a:t>
            </a:r>
            <a:r>
              <a:rPr lang="zh-TW" sz="1000">
                <a:solidFill>
                  <a:schemeClr val="dk1"/>
                </a:solidFill>
              </a:rPr>
              <a:t>&amp; </a:t>
            </a:r>
            <a:r>
              <a:rPr b="0" i="0" lang="zh-TW" sz="1000" u="none" cap="none" strike="noStrike">
                <a:solidFill>
                  <a:schemeClr val="dk1"/>
                </a:solidFill>
                <a:latin typeface="Arial"/>
                <a:ea typeface="Arial"/>
                <a:cs typeface="Arial"/>
                <a:sym typeface="Arial"/>
              </a:rPr>
              <a:t>production.</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Consumer price sensitivity affecting demand for non-essential food item</a:t>
            </a:r>
            <a:r>
              <a:rPr lang="zh-TW" sz="1000">
                <a:solidFill>
                  <a:schemeClr val="dk1"/>
                </a:solidFill>
              </a:rPr>
              <a:t>s </a:t>
            </a:r>
            <a:r>
              <a:rPr b="0" i="0" lang="zh-TW" sz="1000" u="none" cap="none" strike="noStrike">
                <a:solidFill>
                  <a:schemeClr val="dk1"/>
                </a:solidFill>
                <a:latin typeface="Arial"/>
                <a:ea typeface="Arial"/>
                <a:cs typeface="Arial"/>
                <a:sym typeface="Arial"/>
              </a:rPr>
              <a:t>like Jell-O.</a:t>
            </a:r>
            <a:endParaRPr sz="1000"/>
          </a:p>
        </p:txBody>
      </p:sp>
      <p:sp>
        <p:nvSpPr>
          <p:cNvPr id="332" name="Google Shape;332;p40"/>
          <p:cNvSpPr txBox="1"/>
          <p:nvPr/>
        </p:nvSpPr>
        <p:spPr>
          <a:xfrm>
            <a:off x="61475" y="1013338"/>
            <a:ext cx="3159300" cy="8364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Shift in consumer preferences toward healthier and more convenient snack options.</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Strong nostalgic appeal among older generations but limited relevance for younger consumers.</a:t>
            </a:r>
            <a:endParaRPr sz="1000"/>
          </a:p>
        </p:txBody>
      </p:sp>
      <p:sp>
        <p:nvSpPr>
          <p:cNvPr id="333" name="Google Shape;333;p40"/>
          <p:cNvSpPr txBox="1"/>
          <p:nvPr/>
        </p:nvSpPr>
        <p:spPr>
          <a:xfrm>
            <a:off x="5576950" y="980525"/>
            <a:ext cx="3159300" cy="7962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Innovations in food science can enable healthier, plant-based, and sugar-free versions.</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Growing digital engagement opportunities through interactive and social</a:t>
            </a:r>
            <a:r>
              <a:rPr lang="zh-TW" sz="1000">
                <a:solidFill>
                  <a:schemeClr val="dk1"/>
                </a:solidFill>
              </a:rPr>
              <a:t> </a:t>
            </a:r>
            <a:r>
              <a:rPr b="0" i="0" lang="zh-TW" sz="1000" u="none" cap="none" strike="noStrike">
                <a:solidFill>
                  <a:schemeClr val="dk1"/>
                </a:solidFill>
                <a:latin typeface="Arial"/>
                <a:ea typeface="Arial"/>
                <a:cs typeface="Arial"/>
                <a:sym typeface="Arial"/>
              </a:rPr>
              <a:t>media-driven campaigns.</a:t>
            </a:r>
            <a:endParaRPr sz="1000"/>
          </a:p>
        </p:txBody>
      </p:sp>
      <p:sp>
        <p:nvSpPr>
          <p:cNvPr id="334" name="Google Shape;334;p40"/>
          <p:cNvSpPr txBox="1"/>
          <p:nvPr/>
        </p:nvSpPr>
        <p:spPr>
          <a:xfrm>
            <a:off x="6242475" y="1995638"/>
            <a:ext cx="2884800" cy="7962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Increasing demand for eco-friendly,</a:t>
            </a:r>
            <a:r>
              <a:rPr lang="zh-TW" sz="1000">
                <a:solidFill>
                  <a:schemeClr val="dk1"/>
                </a:solidFill>
              </a:rPr>
              <a:t> </a:t>
            </a:r>
            <a:r>
              <a:rPr b="0" i="0" lang="zh-TW" sz="1000" u="none" cap="none" strike="noStrike">
                <a:solidFill>
                  <a:schemeClr val="dk1"/>
                </a:solidFill>
                <a:latin typeface="Arial"/>
                <a:ea typeface="Arial"/>
                <a:cs typeface="Arial"/>
                <a:sym typeface="Arial"/>
              </a:rPr>
              <a:t>recyclable, or biodegradable packaging.</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Pressure to source ingredients responsibly and reduce carbon footprint.</a:t>
            </a:r>
            <a:endParaRPr sz="1000"/>
          </a:p>
        </p:txBody>
      </p:sp>
      <p:sp>
        <p:nvSpPr>
          <p:cNvPr id="335" name="Google Shape;335;p40"/>
          <p:cNvSpPr txBox="1"/>
          <p:nvPr/>
        </p:nvSpPr>
        <p:spPr>
          <a:xfrm>
            <a:off x="6246475" y="3127925"/>
            <a:ext cx="2934600" cy="7563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Compliance with global food safety standards and regulations on artificial additives.</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Legal scrutiny around product labeling and potential allergens.</a:t>
            </a:r>
            <a:endParaRPr sz="1000"/>
          </a:p>
        </p:txBody>
      </p:sp>
      <p:sp>
        <p:nvSpPr>
          <p:cNvPr id="336" name="Google Shape;336;p40"/>
          <p:cNvSpPr txBox="1"/>
          <p:nvPr/>
        </p:nvSpPr>
        <p:spPr>
          <a:xfrm>
            <a:off x="2071975" y="4333900"/>
            <a:ext cx="4720500" cy="508500"/>
          </a:xfrm>
          <a:prstGeom prst="rect">
            <a:avLst/>
          </a:prstGeom>
          <a:noFill/>
          <a:ln>
            <a:noFill/>
          </a:ln>
        </p:spPr>
        <p:txBody>
          <a:bodyPr anchorCtr="0" anchor="t" bIns="91425" lIns="91425" spcFirstLastPara="1" rIns="91425" wrap="square" tIns="91425">
            <a:noAutofit/>
          </a:bodyPr>
          <a:lstStyle/>
          <a:p>
            <a:pPr indent="-128300" lvl="0" marL="133200" marR="0" rtl="0" algn="l">
              <a:spcBef>
                <a:spcPts val="0"/>
              </a:spcBef>
              <a:spcAft>
                <a:spcPts val="0"/>
              </a:spcAft>
              <a:buClr>
                <a:schemeClr val="dk1"/>
              </a:buClr>
              <a:buSzPts val="1000"/>
              <a:buFont typeface="Arial"/>
              <a:buChar char="•"/>
            </a:pPr>
            <a:r>
              <a:rPr lang="zh-TW" sz="1000">
                <a:solidFill>
                  <a:schemeClr val="dk1"/>
                </a:solidFill>
              </a:rPr>
              <a:t>U</a:t>
            </a:r>
            <a:r>
              <a:rPr b="0" i="0" lang="zh-TW" sz="1000" u="none" cap="none" strike="noStrike">
                <a:solidFill>
                  <a:schemeClr val="dk1"/>
                </a:solidFill>
                <a:latin typeface="Arial"/>
                <a:ea typeface="Arial"/>
                <a:cs typeface="Arial"/>
                <a:sym typeface="Arial"/>
              </a:rPr>
              <a:t>se of animal-based gelatin;</a:t>
            </a:r>
            <a:r>
              <a:rPr lang="zh-TW" sz="1000">
                <a:solidFill>
                  <a:schemeClr val="dk1"/>
                </a:solidFill>
              </a:rPr>
              <a:t> </a:t>
            </a:r>
            <a:r>
              <a:rPr b="0" i="0" lang="zh-TW" sz="1000" u="none" cap="none" strike="noStrike">
                <a:solidFill>
                  <a:schemeClr val="dk1"/>
                </a:solidFill>
                <a:latin typeface="Arial"/>
                <a:ea typeface="Arial"/>
                <a:cs typeface="Arial"/>
                <a:sym typeface="Arial"/>
              </a:rPr>
              <a:t>potential for plant-based alternatives.</a:t>
            </a:r>
            <a:endParaRPr sz="1000"/>
          </a:p>
          <a:p>
            <a:pPr indent="-128300" lvl="0" marL="133200" marR="0" rtl="0" algn="l">
              <a:spcBef>
                <a:spcPts val="0"/>
              </a:spcBef>
              <a:spcAft>
                <a:spcPts val="0"/>
              </a:spcAft>
              <a:buClr>
                <a:schemeClr val="dk1"/>
              </a:buClr>
              <a:buSzPts val="1000"/>
              <a:buFont typeface="Arial"/>
              <a:buChar char="•"/>
            </a:pPr>
            <a:r>
              <a:rPr b="0" i="0" lang="zh-TW" sz="1000" u="none" cap="none" strike="noStrike">
                <a:solidFill>
                  <a:schemeClr val="dk1"/>
                </a:solidFill>
                <a:latin typeface="Arial"/>
                <a:ea typeface="Arial"/>
                <a:cs typeface="Arial"/>
                <a:sym typeface="Arial"/>
              </a:rPr>
              <a:t>Addressing health concerns related to sugar content and artificial ingredients.</a:t>
            </a:r>
            <a:endParaRPr sz="1000"/>
          </a:p>
        </p:txBody>
      </p:sp>
      <p:sp>
        <p:nvSpPr>
          <p:cNvPr id="337" name="Google Shape;337;p40"/>
          <p:cNvSpPr txBox="1"/>
          <p:nvPr/>
        </p:nvSpPr>
        <p:spPr>
          <a:xfrm>
            <a:off x="8199455" y="442127"/>
            <a:ext cx="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38" name="Google Shape;338;p40"/>
          <p:cNvSpPr txBox="1"/>
          <p:nvPr/>
        </p:nvSpPr>
        <p:spPr>
          <a:xfrm>
            <a:off x="8169310" y="532563"/>
            <a:ext cx="0" cy="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339" name="Google Shape;339;p40"/>
          <p:cNvSpPr/>
          <p:nvPr/>
        </p:nvSpPr>
        <p:spPr>
          <a:xfrm>
            <a:off x="4458220" y="1019486"/>
            <a:ext cx="1167000" cy="884100"/>
          </a:xfrm>
          <a:prstGeom prst="hexagon">
            <a:avLst>
              <a:gd fmla="val 28852" name="adj"/>
              <a:gd fmla="val 115470" name="vf"/>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40"/>
          <p:cNvSpPr/>
          <p:nvPr/>
        </p:nvSpPr>
        <p:spPr>
          <a:xfrm>
            <a:off x="5111180" y="1987492"/>
            <a:ext cx="1167000" cy="884100"/>
          </a:xfrm>
          <a:prstGeom prst="hexagon">
            <a:avLst>
              <a:gd fmla="val 28852" name="adj"/>
              <a:gd fmla="val 115470" name="vf"/>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40"/>
          <p:cNvSpPr/>
          <p:nvPr/>
        </p:nvSpPr>
        <p:spPr>
          <a:xfrm>
            <a:off x="5111171" y="3010762"/>
            <a:ext cx="1167000" cy="884100"/>
          </a:xfrm>
          <a:prstGeom prst="hexagon">
            <a:avLst>
              <a:gd fmla="val 28852" name="adj"/>
              <a:gd fmla="val 115470" name="vf"/>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40"/>
          <p:cNvSpPr/>
          <p:nvPr/>
        </p:nvSpPr>
        <p:spPr>
          <a:xfrm>
            <a:off x="2645010" y="3029635"/>
            <a:ext cx="1167000" cy="884100"/>
          </a:xfrm>
          <a:prstGeom prst="hexagon">
            <a:avLst>
              <a:gd fmla="val 28852" name="adj"/>
              <a:gd fmla="val 115470" name="vf"/>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40"/>
          <p:cNvSpPr/>
          <p:nvPr/>
        </p:nvSpPr>
        <p:spPr>
          <a:xfrm>
            <a:off x="2635175" y="1987504"/>
            <a:ext cx="1167000" cy="884100"/>
          </a:xfrm>
          <a:prstGeom prst="hexagon">
            <a:avLst>
              <a:gd fmla="val 28852" name="adj"/>
              <a:gd fmla="val 115470" name="vf"/>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40"/>
          <p:cNvSpPr/>
          <p:nvPr/>
        </p:nvSpPr>
        <p:spPr>
          <a:xfrm>
            <a:off x="3289700" y="1019486"/>
            <a:ext cx="1167000" cy="884100"/>
          </a:xfrm>
          <a:prstGeom prst="hexagon">
            <a:avLst>
              <a:gd fmla="val 28852" name="adj"/>
              <a:gd fmla="val 115470" name="vf"/>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40"/>
          <p:cNvSpPr/>
          <p:nvPr/>
        </p:nvSpPr>
        <p:spPr>
          <a:xfrm>
            <a:off x="3878083" y="3448571"/>
            <a:ext cx="1167000" cy="884100"/>
          </a:xfrm>
          <a:prstGeom prst="hexagon">
            <a:avLst>
              <a:gd fmla="val 28852" name="adj"/>
              <a:gd fmla="val 115470" name="vf"/>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40"/>
          <p:cNvSpPr txBox="1"/>
          <p:nvPr/>
        </p:nvSpPr>
        <p:spPr>
          <a:xfrm>
            <a:off x="3415882" y="1539779"/>
            <a:ext cx="867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000">
                <a:solidFill>
                  <a:schemeClr val="lt1"/>
                </a:solidFill>
              </a:rPr>
              <a:t>Social</a:t>
            </a:r>
            <a:endParaRPr sz="1000">
              <a:solidFill>
                <a:schemeClr val="lt1"/>
              </a:solidFill>
            </a:endParaRPr>
          </a:p>
        </p:txBody>
      </p:sp>
      <p:sp>
        <p:nvSpPr>
          <p:cNvPr id="347" name="Google Shape;347;p40"/>
          <p:cNvSpPr txBox="1"/>
          <p:nvPr/>
        </p:nvSpPr>
        <p:spPr>
          <a:xfrm>
            <a:off x="4607725" y="1549499"/>
            <a:ext cx="915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900">
                <a:solidFill>
                  <a:schemeClr val="lt1"/>
                </a:solidFill>
              </a:rPr>
              <a:t>Technological</a:t>
            </a:r>
            <a:endParaRPr sz="900">
              <a:solidFill>
                <a:schemeClr val="lt1"/>
              </a:solidFill>
            </a:endParaRPr>
          </a:p>
        </p:txBody>
      </p:sp>
      <p:sp>
        <p:nvSpPr>
          <p:cNvPr id="348" name="Google Shape;348;p40"/>
          <p:cNvSpPr txBox="1"/>
          <p:nvPr/>
        </p:nvSpPr>
        <p:spPr>
          <a:xfrm>
            <a:off x="2784737" y="2533399"/>
            <a:ext cx="867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000">
                <a:solidFill>
                  <a:schemeClr val="lt1"/>
                </a:solidFill>
              </a:rPr>
              <a:t>Economic</a:t>
            </a:r>
            <a:endParaRPr sz="1000">
              <a:solidFill>
                <a:schemeClr val="lt1"/>
              </a:solidFill>
            </a:endParaRPr>
          </a:p>
        </p:txBody>
      </p:sp>
      <p:sp>
        <p:nvSpPr>
          <p:cNvPr id="349" name="Google Shape;349;p40"/>
          <p:cNvSpPr txBox="1"/>
          <p:nvPr/>
        </p:nvSpPr>
        <p:spPr>
          <a:xfrm>
            <a:off x="2794547" y="3595769"/>
            <a:ext cx="867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000">
                <a:solidFill>
                  <a:schemeClr val="lt1"/>
                </a:solidFill>
              </a:rPr>
              <a:t>Political</a:t>
            </a:r>
            <a:endParaRPr sz="1000">
              <a:solidFill>
                <a:schemeClr val="lt1"/>
              </a:solidFill>
            </a:endParaRPr>
          </a:p>
        </p:txBody>
      </p:sp>
      <p:sp>
        <p:nvSpPr>
          <p:cNvPr id="350" name="Google Shape;350;p40"/>
          <p:cNvSpPr txBox="1"/>
          <p:nvPr/>
        </p:nvSpPr>
        <p:spPr>
          <a:xfrm>
            <a:off x="5211826" y="2536979"/>
            <a:ext cx="965700" cy="2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900">
                <a:solidFill>
                  <a:schemeClr val="lt1"/>
                </a:solidFill>
              </a:rPr>
              <a:t>Environmental</a:t>
            </a:r>
            <a:endParaRPr sz="900">
              <a:solidFill>
                <a:schemeClr val="lt1"/>
              </a:solidFill>
            </a:endParaRPr>
          </a:p>
        </p:txBody>
      </p:sp>
      <p:sp>
        <p:nvSpPr>
          <p:cNvPr id="351" name="Google Shape;351;p40"/>
          <p:cNvSpPr txBox="1"/>
          <p:nvPr/>
        </p:nvSpPr>
        <p:spPr>
          <a:xfrm>
            <a:off x="5288020" y="3530069"/>
            <a:ext cx="867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000">
                <a:solidFill>
                  <a:schemeClr val="lt1"/>
                </a:solidFill>
              </a:rPr>
              <a:t>Legal</a:t>
            </a:r>
            <a:endParaRPr sz="1000">
              <a:solidFill>
                <a:schemeClr val="lt1"/>
              </a:solidFill>
            </a:endParaRPr>
          </a:p>
        </p:txBody>
      </p:sp>
      <p:sp>
        <p:nvSpPr>
          <p:cNvPr id="352" name="Google Shape;352;p40"/>
          <p:cNvSpPr txBox="1"/>
          <p:nvPr/>
        </p:nvSpPr>
        <p:spPr>
          <a:xfrm>
            <a:off x="4003195" y="3990373"/>
            <a:ext cx="867900" cy="19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000">
                <a:solidFill>
                  <a:schemeClr val="lt1"/>
                </a:solidFill>
              </a:rPr>
              <a:t>Ethical</a:t>
            </a:r>
            <a:endParaRPr sz="1000">
              <a:solidFill>
                <a:schemeClr val="lt1"/>
              </a:solidFill>
            </a:endParaRPr>
          </a:p>
        </p:txBody>
      </p:sp>
      <p:sp>
        <p:nvSpPr>
          <p:cNvPr id="353" name="Google Shape;353;p40"/>
          <p:cNvSpPr txBox="1"/>
          <p:nvPr/>
        </p:nvSpPr>
        <p:spPr>
          <a:xfrm>
            <a:off x="3768925" y="2349830"/>
            <a:ext cx="1326600" cy="6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700">
                <a:solidFill>
                  <a:schemeClr val="dk1"/>
                </a:solidFill>
              </a:rPr>
              <a:t>PESTEL(E)</a:t>
            </a:r>
            <a:endParaRPr sz="1700">
              <a:solidFill>
                <a:schemeClr val="dk1"/>
              </a:solidFill>
            </a:endParaRPr>
          </a:p>
          <a:p>
            <a:pPr indent="0" lvl="0" marL="0" rtl="0" algn="ctr">
              <a:spcBef>
                <a:spcPts val="0"/>
              </a:spcBef>
              <a:spcAft>
                <a:spcPts val="0"/>
              </a:spcAft>
              <a:buNone/>
            </a:pPr>
            <a:r>
              <a:rPr lang="zh-TW" sz="1700">
                <a:solidFill>
                  <a:schemeClr val="dk1"/>
                </a:solidFill>
              </a:rPr>
              <a:t>Analysis</a:t>
            </a:r>
            <a:endParaRPr sz="1700">
              <a:solidFill>
                <a:schemeClr val="dk1"/>
              </a:solidFill>
            </a:endParaRPr>
          </a:p>
        </p:txBody>
      </p:sp>
      <p:pic>
        <p:nvPicPr>
          <p:cNvPr id="354" name="Google Shape;354;p40"/>
          <p:cNvPicPr preferRelativeResize="0"/>
          <p:nvPr/>
        </p:nvPicPr>
        <p:blipFill>
          <a:blip r:embed="rId3">
            <a:alphaModFix/>
          </a:blip>
          <a:stretch>
            <a:fillRect/>
          </a:stretch>
        </p:blipFill>
        <p:spPr>
          <a:xfrm>
            <a:off x="3621341" y="1186419"/>
            <a:ext cx="457102" cy="439295"/>
          </a:xfrm>
          <a:prstGeom prst="rect">
            <a:avLst/>
          </a:prstGeom>
          <a:noFill/>
          <a:ln>
            <a:noFill/>
          </a:ln>
        </p:spPr>
      </p:pic>
      <p:pic>
        <p:nvPicPr>
          <p:cNvPr id="355" name="Google Shape;355;p40"/>
          <p:cNvPicPr preferRelativeResize="0"/>
          <p:nvPr/>
        </p:nvPicPr>
        <p:blipFill>
          <a:blip r:embed="rId4">
            <a:alphaModFix/>
          </a:blip>
          <a:stretch>
            <a:fillRect/>
          </a:stretch>
        </p:blipFill>
        <p:spPr>
          <a:xfrm rot="5400000">
            <a:off x="4817928" y="1173176"/>
            <a:ext cx="447636" cy="465782"/>
          </a:xfrm>
          <a:prstGeom prst="rect">
            <a:avLst/>
          </a:prstGeom>
          <a:noFill/>
          <a:ln>
            <a:noFill/>
          </a:ln>
        </p:spPr>
      </p:pic>
      <p:pic>
        <p:nvPicPr>
          <p:cNvPr id="356" name="Google Shape;356;p40"/>
          <p:cNvPicPr preferRelativeResize="0"/>
          <p:nvPr/>
        </p:nvPicPr>
        <p:blipFill>
          <a:blip r:embed="rId5">
            <a:alphaModFix/>
          </a:blip>
          <a:stretch>
            <a:fillRect/>
          </a:stretch>
        </p:blipFill>
        <p:spPr>
          <a:xfrm>
            <a:off x="5430074" y="2060735"/>
            <a:ext cx="529208" cy="508593"/>
          </a:xfrm>
          <a:prstGeom prst="rect">
            <a:avLst/>
          </a:prstGeom>
          <a:noFill/>
          <a:ln>
            <a:noFill/>
          </a:ln>
        </p:spPr>
      </p:pic>
      <p:pic>
        <p:nvPicPr>
          <p:cNvPr id="357" name="Google Shape;357;p40"/>
          <p:cNvPicPr preferRelativeResize="0"/>
          <p:nvPr/>
        </p:nvPicPr>
        <p:blipFill>
          <a:blip r:embed="rId6">
            <a:alphaModFix/>
          </a:blip>
          <a:stretch>
            <a:fillRect/>
          </a:stretch>
        </p:blipFill>
        <p:spPr>
          <a:xfrm>
            <a:off x="2990207" y="2134734"/>
            <a:ext cx="457102" cy="439295"/>
          </a:xfrm>
          <a:prstGeom prst="rect">
            <a:avLst/>
          </a:prstGeom>
          <a:noFill/>
          <a:ln>
            <a:noFill/>
          </a:ln>
        </p:spPr>
      </p:pic>
      <p:pic>
        <p:nvPicPr>
          <p:cNvPr id="358" name="Google Shape;358;p40"/>
          <p:cNvPicPr preferRelativeResize="0"/>
          <p:nvPr/>
        </p:nvPicPr>
        <p:blipFill>
          <a:blip r:embed="rId7">
            <a:alphaModFix/>
          </a:blip>
          <a:stretch>
            <a:fillRect/>
          </a:stretch>
        </p:blipFill>
        <p:spPr>
          <a:xfrm>
            <a:off x="2995605" y="3148130"/>
            <a:ext cx="465782" cy="447636"/>
          </a:xfrm>
          <a:prstGeom prst="rect">
            <a:avLst/>
          </a:prstGeom>
          <a:noFill/>
          <a:ln>
            <a:noFill/>
          </a:ln>
        </p:spPr>
      </p:pic>
      <p:pic>
        <p:nvPicPr>
          <p:cNvPr id="359" name="Google Shape;359;p40"/>
          <p:cNvPicPr preferRelativeResize="0"/>
          <p:nvPr/>
        </p:nvPicPr>
        <p:blipFill>
          <a:blip r:embed="rId8">
            <a:alphaModFix/>
          </a:blip>
          <a:stretch>
            <a:fillRect/>
          </a:stretch>
        </p:blipFill>
        <p:spPr>
          <a:xfrm>
            <a:off x="4172530" y="3524769"/>
            <a:ext cx="529208" cy="508612"/>
          </a:xfrm>
          <a:prstGeom prst="rect">
            <a:avLst/>
          </a:prstGeom>
          <a:noFill/>
          <a:ln>
            <a:noFill/>
          </a:ln>
        </p:spPr>
      </p:pic>
      <p:pic>
        <p:nvPicPr>
          <p:cNvPr id="360" name="Google Shape;360;p40"/>
          <p:cNvPicPr preferRelativeResize="0"/>
          <p:nvPr/>
        </p:nvPicPr>
        <p:blipFill>
          <a:blip r:embed="rId9">
            <a:alphaModFix/>
          </a:blip>
          <a:stretch>
            <a:fillRect/>
          </a:stretch>
        </p:blipFill>
        <p:spPr>
          <a:xfrm>
            <a:off x="5461765" y="3148128"/>
            <a:ext cx="465782" cy="447636"/>
          </a:xfrm>
          <a:prstGeom prst="rect">
            <a:avLst/>
          </a:prstGeom>
          <a:noFill/>
          <a:ln>
            <a:noFill/>
          </a:ln>
        </p:spPr>
      </p:pic>
      <p:sp>
        <p:nvSpPr>
          <p:cNvPr id="361" name="Google Shape;361;p40"/>
          <p:cNvSpPr txBox="1"/>
          <p:nvPr>
            <p:ph type="title"/>
          </p:nvPr>
        </p:nvSpPr>
        <p:spPr>
          <a:xfrm>
            <a:off x="228600" y="359802"/>
            <a:ext cx="8686800" cy="444900"/>
          </a:xfrm>
          <a:prstGeom prst="rect">
            <a:avLst/>
          </a:prstGeom>
          <a:noFill/>
          <a:ln>
            <a:noFill/>
          </a:ln>
        </p:spPr>
        <p:txBody>
          <a:bodyPr anchorCtr="0" anchor="ctr" bIns="0" lIns="0" spcFirstLastPara="1" rIns="1097275" wrap="square" tIns="0">
            <a:noAutofit/>
          </a:bodyPr>
          <a:lstStyle/>
          <a:p>
            <a:pPr indent="0" lvl="0" marL="0" rtl="0" algn="l">
              <a:lnSpc>
                <a:spcPct val="90000"/>
              </a:lnSpc>
              <a:spcBef>
                <a:spcPts val="0"/>
              </a:spcBef>
              <a:spcAft>
                <a:spcPts val="0"/>
              </a:spcAft>
              <a:buClr>
                <a:schemeClr val="dk1"/>
              </a:buClr>
              <a:buSzPts val="2400"/>
              <a:buFont typeface="Arial"/>
              <a:buNone/>
            </a:pPr>
            <a:r>
              <a:rPr lang="zh-TW"/>
              <a:t>PESTEL(E) Analysis</a:t>
            </a:r>
            <a:endParaRPr/>
          </a:p>
        </p:txBody>
      </p:sp>
      <p:pic>
        <p:nvPicPr>
          <p:cNvPr id="362" name="Google Shape;362;p40"/>
          <p:cNvPicPr preferRelativeResize="0"/>
          <p:nvPr/>
        </p:nvPicPr>
        <p:blipFill>
          <a:blip r:embed="rId10">
            <a:alphaModFix/>
          </a:blip>
          <a:stretch>
            <a:fillRect/>
          </a:stretch>
        </p:blipFill>
        <p:spPr>
          <a:xfrm>
            <a:off x="7689875" y="54500"/>
            <a:ext cx="1361200" cy="6162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nvSpPr>
        <p:spPr>
          <a:xfrm>
            <a:off x="1659225" y="4294847"/>
            <a:ext cx="6131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C4362C"/>
              </a:solidFill>
            </a:endParaRPr>
          </a:p>
        </p:txBody>
      </p:sp>
      <p:pic>
        <p:nvPicPr>
          <p:cNvPr id="368" name="Google Shape;368;p41"/>
          <p:cNvPicPr preferRelativeResize="0"/>
          <p:nvPr/>
        </p:nvPicPr>
        <p:blipFill>
          <a:blip r:embed="rId3">
            <a:alphaModFix/>
          </a:blip>
          <a:stretch>
            <a:fillRect/>
          </a:stretch>
        </p:blipFill>
        <p:spPr>
          <a:xfrm>
            <a:off x="2857862" y="943963"/>
            <a:ext cx="3342325" cy="3094263"/>
          </a:xfrm>
          <a:prstGeom prst="rect">
            <a:avLst/>
          </a:prstGeom>
          <a:noFill/>
          <a:ln>
            <a:noFill/>
          </a:ln>
        </p:spPr>
      </p:pic>
      <p:pic>
        <p:nvPicPr>
          <p:cNvPr id="369" name="Google Shape;369;p41"/>
          <p:cNvPicPr preferRelativeResize="0"/>
          <p:nvPr/>
        </p:nvPicPr>
        <p:blipFill>
          <a:blip r:embed="rId4">
            <a:alphaModFix/>
          </a:blip>
          <a:stretch>
            <a:fillRect/>
          </a:stretch>
        </p:blipFill>
        <p:spPr>
          <a:xfrm>
            <a:off x="4093688" y="2281413"/>
            <a:ext cx="870650" cy="419375"/>
          </a:xfrm>
          <a:prstGeom prst="rect">
            <a:avLst/>
          </a:prstGeom>
          <a:noFill/>
          <a:ln>
            <a:noFill/>
          </a:ln>
        </p:spPr>
      </p:pic>
      <p:sp>
        <p:nvSpPr>
          <p:cNvPr id="370" name="Google Shape;370;p41"/>
          <p:cNvSpPr/>
          <p:nvPr/>
        </p:nvSpPr>
        <p:spPr>
          <a:xfrm>
            <a:off x="235225" y="1082850"/>
            <a:ext cx="2585400" cy="992400"/>
          </a:xfrm>
          <a:prstGeom prst="roundRect">
            <a:avLst>
              <a:gd fmla="val 16667" name="adj"/>
            </a:avLst>
          </a:prstGeom>
          <a:solidFill>
            <a:srgbClr val="D23732"/>
          </a:solidFill>
          <a:ln cap="flat" cmpd="sng" w="9525">
            <a:solidFill>
              <a:srgbClr val="D2373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50000"/>
              </a:lnSpc>
              <a:spcBef>
                <a:spcPts val="1000"/>
              </a:spcBef>
              <a:spcAft>
                <a:spcPts val="0"/>
              </a:spcAft>
              <a:buClr>
                <a:schemeClr val="lt1"/>
              </a:buClr>
              <a:buSzPts val="1100"/>
              <a:buChar char="●"/>
            </a:pPr>
            <a:r>
              <a:rPr lang="zh-TW" sz="1100">
                <a:solidFill>
                  <a:schemeClr val="lt1"/>
                </a:solidFill>
              </a:rPr>
              <a:t>Brand Reputation</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zh-TW" sz="1100">
                <a:solidFill>
                  <a:schemeClr val="lt1"/>
                </a:solidFill>
              </a:rPr>
              <a:t>Product Variety</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zh-TW" sz="1100">
                <a:solidFill>
                  <a:schemeClr val="lt1"/>
                </a:solidFill>
              </a:rPr>
              <a:t>Convenience</a:t>
            </a:r>
            <a:endParaRPr sz="1100">
              <a:solidFill>
                <a:schemeClr val="lt1"/>
              </a:solidFill>
            </a:endParaRPr>
          </a:p>
        </p:txBody>
      </p:sp>
      <p:sp>
        <p:nvSpPr>
          <p:cNvPr id="371" name="Google Shape;371;p41"/>
          <p:cNvSpPr txBox="1"/>
          <p:nvPr/>
        </p:nvSpPr>
        <p:spPr>
          <a:xfrm>
            <a:off x="1471119" y="730100"/>
            <a:ext cx="13494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zh-TW" sz="1800">
                <a:solidFill>
                  <a:srgbClr val="D23732"/>
                </a:solidFill>
              </a:rPr>
              <a:t>Strengths</a:t>
            </a:r>
            <a:endParaRPr b="1" sz="1800">
              <a:solidFill>
                <a:srgbClr val="D23732"/>
              </a:solidFill>
            </a:endParaRPr>
          </a:p>
        </p:txBody>
      </p:sp>
      <p:sp>
        <p:nvSpPr>
          <p:cNvPr id="372" name="Google Shape;372;p41"/>
          <p:cNvSpPr txBox="1"/>
          <p:nvPr/>
        </p:nvSpPr>
        <p:spPr>
          <a:xfrm>
            <a:off x="1065603" y="2800295"/>
            <a:ext cx="17190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zh-TW" sz="1800">
                <a:solidFill>
                  <a:srgbClr val="D23732"/>
                </a:solidFill>
              </a:rPr>
              <a:t>Opportunities</a:t>
            </a:r>
            <a:endParaRPr b="1" sz="1800">
              <a:solidFill>
                <a:srgbClr val="D23732"/>
              </a:solidFill>
            </a:endParaRPr>
          </a:p>
        </p:txBody>
      </p:sp>
      <p:sp>
        <p:nvSpPr>
          <p:cNvPr id="373" name="Google Shape;373;p41"/>
          <p:cNvSpPr/>
          <p:nvPr/>
        </p:nvSpPr>
        <p:spPr>
          <a:xfrm>
            <a:off x="6237500" y="1040525"/>
            <a:ext cx="2585400" cy="1034700"/>
          </a:xfrm>
          <a:prstGeom prst="roundRect">
            <a:avLst>
              <a:gd fmla="val 16667" name="adj"/>
            </a:avLst>
          </a:prstGeom>
          <a:solidFill>
            <a:srgbClr val="D23732"/>
          </a:solid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35000"/>
              </a:lnSpc>
              <a:spcBef>
                <a:spcPts val="1000"/>
              </a:spcBef>
              <a:spcAft>
                <a:spcPts val="0"/>
              </a:spcAft>
              <a:buClr>
                <a:schemeClr val="lt1"/>
              </a:buClr>
              <a:buSzPts val="1100"/>
              <a:buChar char="●"/>
            </a:pPr>
            <a:r>
              <a:rPr lang="zh-TW" sz="1100">
                <a:solidFill>
                  <a:schemeClr val="lt1"/>
                </a:solidFill>
              </a:rPr>
              <a:t>Perception of Being Outdated</a:t>
            </a:r>
            <a:endParaRPr sz="1100">
              <a:solidFill>
                <a:schemeClr val="lt1"/>
              </a:solidFill>
            </a:endParaRPr>
          </a:p>
          <a:p>
            <a:pPr indent="-298450" lvl="0" marL="457200" rtl="0" algn="l">
              <a:lnSpc>
                <a:spcPct val="135000"/>
              </a:lnSpc>
              <a:spcBef>
                <a:spcPts val="0"/>
              </a:spcBef>
              <a:spcAft>
                <a:spcPts val="0"/>
              </a:spcAft>
              <a:buClr>
                <a:schemeClr val="lt1"/>
              </a:buClr>
              <a:buSzPts val="1100"/>
              <a:buChar char="●"/>
            </a:pPr>
            <a:r>
              <a:rPr lang="zh-TW" sz="1100">
                <a:solidFill>
                  <a:schemeClr val="lt1"/>
                </a:solidFill>
              </a:rPr>
              <a:t>Nutritional Value</a:t>
            </a:r>
            <a:endParaRPr sz="1100">
              <a:solidFill>
                <a:schemeClr val="lt1"/>
              </a:solidFill>
            </a:endParaRPr>
          </a:p>
          <a:p>
            <a:pPr indent="-298450" lvl="0" marL="457200" rtl="0" algn="l">
              <a:lnSpc>
                <a:spcPct val="135000"/>
              </a:lnSpc>
              <a:spcBef>
                <a:spcPts val="0"/>
              </a:spcBef>
              <a:spcAft>
                <a:spcPts val="0"/>
              </a:spcAft>
              <a:buClr>
                <a:schemeClr val="lt1"/>
              </a:buClr>
              <a:buSzPts val="1100"/>
              <a:buChar char="●"/>
            </a:pPr>
            <a:r>
              <a:rPr lang="zh-TW" sz="1100">
                <a:solidFill>
                  <a:schemeClr val="lt1"/>
                </a:solidFill>
              </a:rPr>
              <a:t>Limited Innovation</a:t>
            </a:r>
            <a:endParaRPr sz="1100">
              <a:solidFill>
                <a:schemeClr val="lt1"/>
              </a:solidFill>
            </a:endParaRPr>
          </a:p>
        </p:txBody>
      </p:sp>
      <p:sp>
        <p:nvSpPr>
          <p:cNvPr id="374" name="Google Shape;374;p41"/>
          <p:cNvSpPr txBox="1"/>
          <p:nvPr/>
        </p:nvSpPr>
        <p:spPr>
          <a:xfrm>
            <a:off x="6291545" y="688925"/>
            <a:ext cx="13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a:solidFill>
                  <a:srgbClr val="D23732"/>
                </a:solidFill>
              </a:rPr>
              <a:t>Weakness</a:t>
            </a:r>
            <a:endParaRPr b="1" sz="1800">
              <a:solidFill>
                <a:srgbClr val="D23732"/>
              </a:solidFill>
            </a:endParaRPr>
          </a:p>
        </p:txBody>
      </p:sp>
      <p:sp>
        <p:nvSpPr>
          <p:cNvPr id="375" name="Google Shape;375;p41"/>
          <p:cNvSpPr/>
          <p:nvPr/>
        </p:nvSpPr>
        <p:spPr>
          <a:xfrm>
            <a:off x="6237500" y="3260150"/>
            <a:ext cx="2585400" cy="1034700"/>
          </a:xfrm>
          <a:prstGeom prst="roundRect">
            <a:avLst>
              <a:gd fmla="val 16667" name="adj"/>
            </a:avLst>
          </a:prstGeom>
          <a:solidFill>
            <a:srgbClr val="D23732"/>
          </a:solid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35000"/>
              </a:lnSpc>
              <a:spcBef>
                <a:spcPts val="0"/>
              </a:spcBef>
              <a:spcAft>
                <a:spcPts val="0"/>
              </a:spcAft>
              <a:buClr>
                <a:schemeClr val="lt1"/>
              </a:buClr>
              <a:buSzPts val="1100"/>
              <a:buChar char="●"/>
            </a:pPr>
            <a:r>
              <a:rPr lang="zh-TW" sz="1100">
                <a:solidFill>
                  <a:schemeClr val="lt1"/>
                </a:solidFill>
              </a:rPr>
              <a:t>Health-Conscious Trends</a:t>
            </a:r>
            <a:endParaRPr sz="1100">
              <a:solidFill>
                <a:schemeClr val="lt1"/>
              </a:solidFill>
            </a:endParaRPr>
          </a:p>
          <a:p>
            <a:pPr indent="-298450" lvl="0" marL="457200" rtl="0" algn="l">
              <a:lnSpc>
                <a:spcPct val="135000"/>
              </a:lnSpc>
              <a:spcBef>
                <a:spcPts val="0"/>
              </a:spcBef>
              <a:spcAft>
                <a:spcPts val="0"/>
              </a:spcAft>
              <a:buClr>
                <a:schemeClr val="lt1"/>
              </a:buClr>
              <a:buSzPts val="1100"/>
              <a:buChar char="●"/>
            </a:pPr>
            <a:r>
              <a:rPr lang="zh-TW" sz="1100">
                <a:solidFill>
                  <a:schemeClr val="lt1"/>
                </a:solidFill>
              </a:rPr>
              <a:t>Competition</a:t>
            </a:r>
            <a:endParaRPr sz="1100">
              <a:solidFill>
                <a:schemeClr val="lt1"/>
              </a:solidFill>
            </a:endParaRPr>
          </a:p>
          <a:p>
            <a:pPr indent="-298450" lvl="0" marL="457200" rtl="0" algn="l">
              <a:lnSpc>
                <a:spcPct val="135000"/>
              </a:lnSpc>
              <a:spcBef>
                <a:spcPts val="0"/>
              </a:spcBef>
              <a:spcAft>
                <a:spcPts val="0"/>
              </a:spcAft>
              <a:buClr>
                <a:schemeClr val="lt1"/>
              </a:buClr>
              <a:buSzPts val="1100"/>
              <a:buChar char="●"/>
            </a:pPr>
            <a:r>
              <a:rPr lang="zh-TW" sz="1100">
                <a:solidFill>
                  <a:schemeClr val="lt1"/>
                </a:solidFill>
              </a:rPr>
              <a:t>Economic Downturns</a:t>
            </a:r>
            <a:endParaRPr sz="1100">
              <a:solidFill>
                <a:schemeClr val="lt1"/>
              </a:solidFill>
            </a:endParaRPr>
          </a:p>
        </p:txBody>
      </p:sp>
      <p:sp>
        <p:nvSpPr>
          <p:cNvPr id="376" name="Google Shape;376;p41"/>
          <p:cNvSpPr txBox="1"/>
          <p:nvPr/>
        </p:nvSpPr>
        <p:spPr>
          <a:xfrm>
            <a:off x="6237502" y="2912495"/>
            <a:ext cx="11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a:solidFill>
                  <a:srgbClr val="D23732"/>
                </a:solidFill>
              </a:rPr>
              <a:t>Threats</a:t>
            </a:r>
            <a:endParaRPr b="1" sz="1800">
              <a:solidFill>
                <a:srgbClr val="D23732"/>
              </a:solidFill>
            </a:endParaRPr>
          </a:p>
        </p:txBody>
      </p:sp>
      <p:sp>
        <p:nvSpPr>
          <p:cNvPr id="377" name="Google Shape;377;p41"/>
          <p:cNvSpPr txBox="1"/>
          <p:nvPr>
            <p:ph type="title"/>
          </p:nvPr>
        </p:nvSpPr>
        <p:spPr>
          <a:xfrm>
            <a:off x="311700" y="216425"/>
            <a:ext cx="3553500" cy="461700"/>
          </a:xfrm>
          <a:prstGeom prst="rect">
            <a:avLst/>
          </a:prstGeom>
        </p:spPr>
        <p:txBody>
          <a:bodyPr anchorCtr="0" anchor="t" bIns="91425" lIns="91425" spcFirstLastPara="1" rIns="91425" wrap="square" tIns="91425">
            <a:noAutofit/>
          </a:bodyPr>
          <a:lstStyle/>
          <a:p>
            <a:pPr indent="0" lvl="0" marL="0" rtl="0" algn="l">
              <a:lnSpc>
                <a:spcPct val="150000"/>
              </a:lnSpc>
              <a:spcBef>
                <a:spcPts val="3000"/>
              </a:spcBef>
              <a:spcAft>
                <a:spcPts val="1500"/>
              </a:spcAft>
              <a:buNone/>
            </a:pPr>
            <a:r>
              <a:rPr b="1" lang="zh-TW" sz="2500">
                <a:solidFill>
                  <a:srgbClr val="10264A"/>
                </a:solidFill>
                <a:highlight>
                  <a:srgbClr val="FFFFFF"/>
                </a:highlight>
              </a:rPr>
              <a:t>SWOT Analysis</a:t>
            </a:r>
            <a:endParaRPr b="1" sz="2500">
              <a:solidFill>
                <a:srgbClr val="10264A"/>
              </a:solidFill>
              <a:highlight>
                <a:srgbClr val="FFFFFF"/>
              </a:highlight>
            </a:endParaRPr>
          </a:p>
        </p:txBody>
      </p:sp>
      <p:sp>
        <p:nvSpPr>
          <p:cNvPr id="378" name="Google Shape;378;p41"/>
          <p:cNvSpPr txBox="1"/>
          <p:nvPr/>
        </p:nvSpPr>
        <p:spPr>
          <a:xfrm>
            <a:off x="1659225" y="4459100"/>
            <a:ext cx="57396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zh-TW" sz="1100">
                <a:solidFill>
                  <a:srgbClr val="13284B"/>
                </a:solidFill>
              </a:rPr>
              <a:t>Jell-O must embrace innovation and align with current trends </a:t>
            </a:r>
            <a:endParaRPr i="1" sz="1100">
              <a:solidFill>
                <a:srgbClr val="13284B"/>
              </a:solidFill>
            </a:endParaRPr>
          </a:p>
          <a:p>
            <a:pPr indent="0" lvl="0" marL="0" rtl="0" algn="ctr">
              <a:lnSpc>
                <a:spcPct val="115000"/>
              </a:lnSpc>
              <a:spcBef>
                <a:spcPts val="0"/>
              </a:spcBef>
              <a:spcAft>
                <a:spcPts val="1200"/>
              </a:spcAft>
              <a:buNone/>
            </a:pPr>
            <a:r>
              <a:rPr i="1" lang="zh-TW" sz="1100">
                <a:solidFill>
                  <a:srgbClr val="13284B"/>
                </a:solidFill>
              </a:rPr>
              <a:t>to combat competition, retain consumer interest, and ensure future growth.</a:t>
            </a:r>
            <a:endParaRPr i="1" sz="1100">
              <a:solidFill>
                <a:srgbClr val="13284B"/>
              </a:solidFill>
            </a:endParaRPr>
          </a:p>
        </p:txBody>
      </p:sp>
      <p:pic>
        <p:nvPicPr>
          <p:cNvPr id="379" name="Google Shape;379;p41"/>
          <p:cNvPicPr preferRelativeResize="0"/>
          <p:nvPr/>
        </p:nvPicPr>
        <p:blipFill>
          <a:blip r:embed="rId5">
            <a:alphaModFix/>
          </a:blip>
          <a:stretch>
            <a:fillRect/>
          </a:stretch>
        </p:blipFill>
        <p:spPr>
          <a:xfrm>
            <a:off x="7689875" y="54500"/>
            <a:ext cx="1361200" cy="616250"/>
          </a:xfrm>
          <a:prstGeom prst="rect">
            <a:avLst/>
          </a:prstGeom>
          <a:noFill/>
          <a:ln>
            <a:noFill/>
          </a:ln>
        </p:spPr>
      </p:pic>
      <p:sp>
        <p:nvSpPr>
          <p:cNvPr id="380" name="Google Shape;380;p41"/>
          <p:cNvSpPr/>
          <p:nvPr/>
        </p:nvSpPr>
        <p:spPr>
          <a:xfrm>
            <a:off x="235225" y="3146800"/>
            <a:ext cx="2585400" cy="1034700"/>
          </a:xfrm>
          <a:prstGeom prst="roundRect">
            <a:avLst>
              <a:gd fmla="val 16667" name="adj"/>
            </a:avLst>
          </a:prstGeom>
          <a:solidFill>
            <a:srgbClr val="D23732"/>
          </a:solid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lt1"/>
              </a:buClr>
              <a:buSzPts val="1100"/>
              <a:buChar char="●"/>
            </a:pPr>
            <a:r>
              <a:rPr lang="zh-TW" sz="1100">
                <a:solidFill>
                  <a:schemeClr val="lt1"/>
                </a:solidFill>
              </a:rPr>
              <a:t>Innovative Flavors &amp; Textures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zh-TW" sz="1100">
                <a:solidFill>
                  <a:schemeClr val="lt1"/>
                </a:solidFill>
              </a:rPr>
              <a:t>Collaborations &amp; Limited Editions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lang="zh-TW" sz="1100">
                <a:solidFill>
                  <a:schemeClr val="lt1"/>
                </a:solidFill>
              </a:rPr>
              <a:t>International Market</a:t>
            </a:r>
            <a:endParaRPr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2"/>
          <p:cNvPicPr preferRelativeResize="0"/>
          <p:nvPr/>
        </p:nvPicPr>
        <p:blipFill>
          <a:blip r:embed="rId3">
            <a:alphaModFix/>
          </a:blip>
          <a:stretch>
            <a:fillRect/>
          </a:stretch>
        </p:blipFill>
        <p:spPr>
          <a:xfrm>
            <a:off x="152400" y="152400"/>
            <a:ext cx="8839201" cy="682857"/>
          </a:xfrm>
          <a:prstGeom prst="rect">
            <a:avLst/>
          </a:prstGeom>
          <a:noFill/>
          <a:ln>
            <a:noFill/>
          </a:ln>
        </p:spPr>
      </p:pic>
      <p:sp>
        <p:nvSpPr>
          <p:cNvPr id="386" name="Google Shape;386;p42"/>
          <p:cNvSpPr txBox="1"/>
          <p:nvPr/>
        </p:nvSpPr>
        <p:spPr>
          <a:xfrm>
            <a:off x="552375" y="7675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D23732"/>
                </a:solidFill>
              </a:rPr>
              <a:t>Reformed Branding with Emotional connect</a:t>
            </a:r>
            <a:endParaRPr sz="1300">
              <a:solidFill>
                <a:srgbClr val="D23732"/>
              </a:solidFill>
            </a:endParaRPr>
          </a:p>
          <a:p>
            <a:pPr indent="0" lvl="0" marL="0" rtl="0" algn="l">
              <a:spcBef>
                <a:spcPts val="400"/>
              </a:spcBef>
              <a:spcAft>
                <a:spcPts val="0"/>
              </a:spcAft>
              <a:buNone/>
            </a:pPr>
            <a:r>
              <a:t/>
            </a:r>
            <a:endParaRPr sz="1300">
              <a:solidFill>
                <a:srgbClr val="D23732"/>
              </a:solidFill>
            </a:endParaRPr>
          </a:p>
        </p:txBody>
      </p:sp>
      <p:sp>
        <p:nvSpPr>
          <p:cNvPr id="387" name="Google Shape;387;p42"/>
          <p:cNvSpPr/>
          <p:nvPr/>
        </p:nvSpPr>
        <p:spPr>
          <a:xfrm>
            <a:off x="552375" y="1072375"/>
            <a:ext cx="7924500" cy="11142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zh-TW" sz="1100">
                <a:solidFill>
                  <a:schemeClr val="dk1"/>
                </a:solidFill>
              </a:rPr>
              <a:t>Make use of emotional standing by emphasizing ties to family and memories. </a:t>
            </a:r>
            <a:r>
              <a:rPr b="1" i="1" lang="zh-TW" sz="1100">
                <a:solidFill>
                  <a:schemeClr val="dk1"/>
                </a:solidFill>
              </a:rPr>
              <a:t>Make ads that remind people of their early years and family get-togethers, emphasizing Jell-O as a quick and enjoyable dessert to create memorable experiences.</a:t>
            </a:r>
            <a:endParaRPr b="1" i="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i="1" lang="zh-TW" sz="1100">
                <a:solidFill>
                  <a:schemeClr val="dk1"/>
                </a:solidFill>
              </a:rPr>
              <a:t>Consumers are more likely to be loyal and attached to brands that they can relate to on an emotional level, </a:t>
            </a:r>
            <a:r>
              <a:rPr lang="zh-TW" sz="1100">
                <a:solidFill>
                  <a:schemeClr val="dk1"/>
                </a:solidFill>
              </a:rPr>
              <a:t>preference being influenced by nostalgia.</a:t>
            </a:r>
            <a:endParaRPr sz="1100">
              <a:solidFill>
                <a:schemeClr val="dk1"/>
              </a:solidFill>
            </a:endParaRPr>
          </a:p>
        </p:txBody>
      </p:sp>
      <p:sp>
        <p:nvSpPr>
          <p:cNvPr id="388" name="Google Shape;388;p42"/>
          <p:cNvSpPr txBox="1"/>
          <p:nvPr/>
        </p:nvSpPr>
        <p:spPr>
          <a:xfrm>
            <a:off x="552375" y="22754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 Promotional Events</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389" name="Google Shape;389;p42"/>
          <p:cNvSpPr/>
          <p:nvPr/>
        </p:nvSpPr>
        <p:spPr>
          <a:xfrm>
            <a:off x="552375" y="2589500"/>
            <a:ext cx="7924500" cy="9126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2D3B45"/>
              </a:buClr>
              <a:buSzPts val="1100"/>
              <a:buChar char="●"/>
            </a:pPr>
            <a:r>
              <a:rPr lang="zh-TW" sz="1100">
                <a:solidFill>
                  <a:srgbClr val="2D3B45"/>
                </a:solidFill>
              </a:rPr>
              <a:t>Experience Marketing creates interactive experiences for consumers, such as pop-up events or cooking competitions, where they may</a:t>
            </a:r>
            <a:r>
              <a:rPr b="1" i="1" lang="zh-TW" sz="1100">
                <a:solidFill>
                  <a:srgbClr val="2D3B45"/>
                </a:solidFill>
              </a:rPr>
              <a:t> interact with Jell-O in entertaining and unique ways</a:t>
            </a:r>
            <a:endParaRPr b="1" i="1" sz="1100">
              <a:solidFill>
                <a:srgbClr val="2D3B45"/>
              </a:solidFill>
            </a:endParaRPr>
          </a:p>
          <a:p>
            <a:pPr indent="-298450" lvl="0" marL="457200" rtl="0" algn="l">
              <a:lnSpc>
                <a:spcPct val="115000"/>
              </a:lnSpc>
              <a:spcBef>
                <a:spcPts val="0"/>
              </a:spcBef>
              <a:spcAft>
                <a:spcPts val="0"/>
              </a:spcAft>
              <a:buClr>
                <a:srgbClr val="2D3B45"/>
              </a:buClr>
              <a:buSzPts val="1100"/>
              <a:buChar char="●"/>
            </a:pPr>
            <a:r>
              <a:rPr b="1" i="1" lang="zh-TW" sz="1100">
                <a:solidFill>
                  <a:srgbClr val="2D3B45"/>
                </a:solidFill>
              </a:rPr>
              <a:t>Consumer experience is critical in developing brand loyalty,</a:t>
            </a:r>
            <a:r>
              <a:rPr lang="zh-TW" sz="1100">
                <a:solidFill>
                  <a:srgbClr val="2D3B45"/>
                </a:solidFill>
              </a:rPr>
              <a:t> high-quality experiences across various interactions build trust.</a:t>
            </a:r>
            <a:endParaRPr sz="1100">
              <a:solidFill>
                <a:schemeClr val="dk1"/>
              </a:solidFill>
            </a:endParaRPr>
          </a:p>
        </p:txBody>
      </p:sp>
      <p:sp>
        <p:nvSpPr>
          <p:cNvPr id="390" name="Google Shape;390;p42"/>
          <p:cNvSpPr txBox="1"/>
          <p:nvPr/>
        </p:nvSpPr>
        <p:spPr>
          <a:xfrm>
            <a:off x="552375" y="36545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Product Expansion</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391" name="Google Shape;391;p42"/>
          <p:cNvSpPr/>
          <p:nvPr/>
        </p:nvSpPr>
        <p:spPr>
          <a:xfrm>
            <a:off x="552375" y="3968600"/>
            <a:ext cx="7924500" cy="7773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2D3B45"/>
              </a:buClr>
              <a:buSzPts val="1100"/>
              <a:buChar char="●"/>
            </a:pPr>
            <a:r>
              <a:rPr lang="zh-TW" sz="1100">
                <a:solidFill>
                  <a:srgbClr val="2D3B45"/>
                </a:solidFill>
              </a:rPr>
              <a:t>Innovate and </a:t>
            </a:r>
            <a:r>
              <a:rPr b="1" i="1" lang="zh-TW" sz="1100">
                <a:solidFill>
                  <a:srgbClr val="2D3B45"/>
                </a:solidFill>
              </a:rPr>
              <a:t>create new products and line extensions aligning with current health and food trends </a:t>
            </a:r>
            <a:r>
              <a:rPr lang="zh-TW" sz="1100">
                <a:solidFill>
                  <a:srgbClr val="2D3B45"/>
                </a:solidFill>
              </a:rPr>
              <a:t>like vegan, low sugar  providing a healthier option.</a:t>
            </a:r>
            <a:endParaRPr sz="1100">
              <a:solidFill>
                <a:srgbClr val="2D3B45"/>
              </a:solidFill>
            </a:endParaRPr>
          </a:p>
          <a:p>
            <a:pPr indent="-298450" lvl="0" marL="457200" rtl="0" algn="l">
              <a:lnSpc>
                <a:spcPct val="115000"/>
              </a:lnSpc>
              <a:spcBef>
                <a:spcPts val="0"/>
              </a:spcBef>
              <a:spcAft>
                <a:spcPts val="0"/>
              </a:spcAft>
              <a:buClr>
                <a:srgbClr val="2D3B45"/>
              </a:buClr>
              <a:buSzPts val="1100"/>
              <a:buChar char="●"/>
            </a:pPr>
            <a:r>
              <a:rPr lang="zh-TW" sz="1100">
                <a:solidFill>
                  <a:srgbClr val="2D3B45"/>
                </a:solidFill>
              </a:rPr>
              <a:t>New varieties help in </a:t>
            </a:r>
            <a:r>
              <a:rPr b="1" i="1" lang="zh-TW" sz="1100">
                <a:solidFill>
                  <a:srgbClr val="2D3B45"/>
                </a:solidFill>
              </a:rPr>
              <a:t>acquiring different market segments and address changing consumer preferences.</a:t>
            </a:r>
            <a:endParaRPr b="1" i="1" sz="1100">
              <a:solidFill>
                <a:schemeClr val="dk1"/>
              </a:solidFill>
            </a:endParaRPr>
          </a:p>
        </p:txBody>
      </p:sp>
      <p:pic>
        <p:nvPicPr>
          <p:cNvPr id="392" name="Google Shape;392;p42"/>
          <p:cNvPicPr preferRelativeResize="0"/>
          <p:nvPr/>
        </p:nvPicPr>
        <p:blipFill>
          <a:blip r:embed="rId4">
            <a:alphaModFix/>
          </a:blip>
          <a:stretch>
            <a:fillRect/>
          </a:stretch>
        </p:blipFill>
        <p:spPr>
          <a:xfrm>
            <a:off x="7689875" y="54500"/>
            <a:ext cx="1361200" cy="616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3"/>
          <p:cNvPicPr preferRelativeResize="0"/>
          <p:nvPr/>
        </p:nvPicPr>
        <p:blipFill>
          <a:blip r:embed="rId3">
            <a:alphaModFix/>
          </a:blip>
          <a:stretch>
            <a:fillRect/>
          </a:stretch>
        </p:blipFill>
        <p:spPr>
          <a:xfrm>
            <a:off x="152400" y="152400"/>
            <a:ext cx="8839201" cy="682857"/>
          </a:xfrm>
          <a:prstGeom prst="rect">
            <a:avLst/>
          </a:prstGeom>
          <a:noFill/>
          <a:ln>
            <a:noFill/>
          </a:ln>
        </p:spPr>
      </p:pic>
      <p:sp>
        <p:nvSpPr>
          <p:cNvPr id="398" name="Google Shape;398;p43"/>
          <p:cNvSpPr txBox="1"/>
          <p:nvPr/>
        </p:nvSpPr>
        <p:spPr>
          <a:xfrm>
            <a:off x="552375" y="7675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D23732"/>
                </a:solidFill>
              </a:rPr>
              <a:t>Social Media &amp; Digital Expansion</a:t>
            </a:r>
            <a:endParaRPr sz="1300">
              <a:solidFill>
                <a:srgbClr val="D23732"/>
              </a:solidFill>
            </a:endParaRPr>
          </a:p>
          <a:p>
            <a:pPr indent="0" lvl="0" marL="0" rtl="0" algn="l">
              <a:spcBef>
                <a:spcPts val="400"/>
              </a:spcBef>
              <a:spcAft>
                <a:spcPts val="0"/>
              </a:spcAft>
              <a:buNone/>
            </a:pPr>
            <a:r>
              <a:t/>
            </a:r>
            <a:endParaRPr sz="1300">
              <a:solidFill>
                <a:srgbClr val="D23732"/>
              </a:solidFill>
            </a:endParaRPr>
          </a:p>
        </p:txBody>
      </p:sp>
      <p:sp>
        <p:nvSpPr>
          <p:cNvPr id="399" name="Google Shape;399;p43"/>
          <p:cNvSpPr/>
          <p:nvPr/>
        </p:nvSpPr>
        <p:spPr>
          <a:xfrm>
            <a:off x="552375" y="1072375"/>
            <a:ext cx="7924500" cy="8649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zh-TW" sz="1100">
                <a:solidFill>
                  <a:schemeClr val="dk1"/>
                </a:solidFill>
              </a:rPr>
              <a:t>Elevate </a:t>
            </a:r>
            <a:r>
              <a:rPr lang="zh-TW" sz="1100">
                <a:solidFill>
                  <a:srgbClr val="2D3B45"/>
                </a:solidFill>
              </a:rPr>
              <a:t> Jell-O’s </a:t>
            </a:r>
            <a:r>
              <a:rPr lang="zh-TW" sz="1100">
                <a:solidFill>
                  <a:schemeClr val="dk1"/>
                </a:solidFill>
              </a:rPr>
              <a:t> social media presence, </a:t>
            </a:r>
            <a:r>
              <a:rPr b="1" i="1" lang="zh-TW" sz="1100">
                <a:solidFill>
                  <a:schemeClr val="dk1"/>
                </a:solidFill>
              </a:rPr>
              <a:t>engage new age influencers, and broaden appeal among young kids and parents by offering diversified products.</a:t>
            </a:r>
            <a:endParaRPr b="1" i="1" sz="1100">
              <a:solidFill>
                <a:schemeClr val="dk1"/>
              </a:solidFill>
            </a:endParaRPr>
          </a:p>
          <a:p>
            <a:pPr indent="-298450" lvl="0" marL="457200" rtl="0" algn="l">
              <a:lnSpc>
                <a:spcPct val="115000"/>
              </a:lnSpc>
              <a:spcBef>
                <a:spcPts val="0"/>
              </a:spcBef>
              <a:spcAft>
                <a:spcPts val="0"/>
              </a:spcAft>
              <a:buClr>
                <a:srgbClr val="2D3B45"/>
              </a:buClr>
              <a:buSzPts val="1100"/>
              <a:buChar char="●"/>
            </a:pPr>
            <a:r>
              <a:rPr lang="zh-TW" sz="1100">
                <a:solidFill>
                  <a:srgbClr val="2D3B45"/>
                </a:solidFill>
              </a:rPr>
              <a:t>Consumers favorite influencers or actors endorsing a product increase engagement, and expand market reach. </a:t>
            </a:r>
            <a:endParaRPr sz="1100">
              <a:solidFill>
                <a:schemeClr val="dk1"/>
              </a:solidFill>
            </a:endParaRPr>
          </a:p>
        </p:txBody>
      </p:sp>
      <p:sp>
        <p:nvSpPr>
          <p:cNvPr id="400" name="Google Shape;400;p43"/>
          <p:cNvSpPr txBox="1"/>
          <p:nvPr/>
        </p:nvSpPr>
        <p:spPr>
          <a:xfrm>
            <a:off x="552375" y="20468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Jell-O’s Sustainable Packaging</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401" name="Google Shape;401;p43"/>
          <p:cNvSpPr/>
          <p:nvPr/>
        </p:nvSpPr>
        <p:spPr>
          <a:xfrm>
            <a:off x="552375" y="2360900"/>
            <a:ext cx="7924500" cy="9720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2D3B45"/>
              </a:buClr>
              <a:buSzPts val="1100"/>
              <a:buChar char="●"/>
            </a:pPr>
            <a:r>
              <a:rPr lang="zh-TW" sz="1100">
                <a:solidFill>
                  <a:srgbClr val="2D3B45"/>
                </a:solidFill>
              </a:rPr>
              <a:t>Carry out s</a:t>
            </a:r>
            <a:r>
              <a:rPr b="1" i="1" lang="zh-TW" sz="1100">
                <a:solidFill>
                  <a:srgbClr val="2D3B45"/>
                </a:solidFill>
              </a:rPr>
              <a:t>ustainable practices in production and packaging </a:t>
            </a:r>
            <a:r>
              <a:rPr lang="zh-TW" sz="1100">
                <a:solidFill>
                  <a:srgbClr val="2D3B45"/>
                </a:solidFill>
              </a:rPr>
              <a:t>of Jell-O products and promote sustainable and eco-friendly initiatives. </a:t>
            </a:r>
            <a:endParaRPr sz="1100">
              <a:solidFill>
                <a:srgbClr val="2D3B45"/>
              </a:solidFill>
            </a:endParaRPr>
          </a:p>
          <a:p>
            <a:pPr indent="-298450" lvl="0" marL="457200" rtl="0" algn="l">
              <a:lnSpc>
                <a:spcPct val="115000"/>
              </a:lnSpc>
              <a:spcBef>
                <a:spcPts val="0"/>
              </a:spcBef>
              <a:spcAft>
                <a:spcPts val="0"/>
              </a:spcAft>
              <a:buClr>
                <a:srgbClr val="2D3B45"/>
              </a:buClr>
              <a:buSzPts val="1100"/>
              <a:buChar char="●"/>
            </a:pPr>
            <a:r>
              <a:rPr lang="zh-TW" sz="1100">
                <a:solidFill>
                  <a:srgbClr val="2D3B45"/>
                </a:solidFill>
              </a:rPr>
              <a:t>Collaborate with eco-conscious companies to </a:t>
            </a:r>
            <a:r>
              <a:rPr b="1" i="1" lang="zh-TW" sz="1100">
                <a:solidFill>
                  <a:schemeClr val="dk1"/>
                </a:solidFill>
              </a:rPr>
              <a:t>strengthen</a:t>
            </a:r>
            <a:r>
              <a:rPr b="1" i="1" lang="zh-TW" sz="1100">
                <a:solidFill>
                  <a:srgbClr val="2D3B45"/>
                </a:solidFill>
              </a:rPr>
              <a:t> adherence to sustainability and become socially responsible.</a:t>
            </a:r>
            <a:endParaRPr b="1" i="1" sz="1100">
              <a:solidFill>
                <a:srgbClr val="2D3B45"/>
              </a:solidFill>
            </a:endParaRPr>
          </a:p>
        </p:txBody>
      </p:sp>
      <p:sp>
        <p:nvSpPr>
          <p:cNvPr id="402" name="Google Shape;402;p43"/>
          <p:cNvSpPr txBox="1"/>
          <p:nvPr/>
        </p:nvSpPr>
        <p:spPr>
          <a:xfrm>
            <a:off x="552375" y="3425900"/>
            <a:ext cx="42372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zh-TW" sz="1300">
                <a:solidFill>
                  <a:srgbClr val="C4362C"/>
                </a:solidFill>
              </a:rPr>
              <a:t>Drawbacks</a:t>
            </a:r>
            <a:endParaRPr sz="1300">
              <a:solidFill>
                <a:srgbClr val="C4362C"/>
              </a:solidFill>
            </a:endParaRPr>
          </a:p>
          <a:p>
            <a:pPr indent="0" lvl="0" marL="0" rtl="0" algn="l">
              <a:lnSpc>
                <a:spcPct val="115000"/>
              </a:lnSpc>
              <a:spcBef>
                <a:spcPts val="1400"/>
              </a:spcBef>
              <a:spcAft>
                <a:spcPts val="0"/>
              </a:spcAft>
              <a:buClr>
                <a:schemeClr val="dk1"/>
              </a:buClr>
              <a:buSzPts val="1100"/>
              <a:buFont typeface="Arial"/>
              <a:buNone/>
            </a:pPr>
            <a:r>
              <a:t/>
            </a:r>
            <a:endParaRPr b="1" sz="1300">
              <a:solidFill>
                <a:srgbClr val="C4362C"/>
              </a:solidFill>
            </a:endParaRPr>
          </a:p>
          <a:p>
            <a:pPr indent="0" lvl="0" marL="0" rtl="0" algn="l">
              <a:spcBef>
                <a:spcPts val="400"/>
              </a:spcBef>
              <a:spcAft>
                <a:spcPts val="0"/>
              </a:spcAft>
              <a:buNone/>
            </a:pPr>
            <a:r>
              <a:t/>
            </a:r>
            <a:endParaRPr sz="1300">
              <a:solidFill>
                <a:srgbClr val="C4362C"/>
              </a:solidFill>
            </a:endParaRPr>
          </a:p>
        </p:txBody>
      </p:sp>
      <p:sp>
        <p:nvSpPr>
          <p:cNvPr id="403" name="Google Shape;403;p43"/>
          <p:cNvSpPr/>
          <p:nvPr/>
        </p:nvSpPr>
        <p:spPr>
          <a:xfrm>
            <a:off x="552375" y="3728600"/>
            <a:ext cx="7924500" cy="1093500"/>
          </a:xfrm>
          <a:prstGeom prst="roundRect">
            <a:avLst>
              <a:gd fmla="val 16667" name="adj"/>
            </a:avLst>
          </a:prstGeom>
          <a:noFill/>
          <a:ln cap="flat" cmpd="sng" w="9525">
            <a:solidFill>
              <a:srgbClr val="C4362C"/>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2D3B45"/>
              </a:buClr>
              <a:buSzPts val="1200"/>
              <a:buChar char="●"/>
            </a:pPr>
            <a:r>
              <a:rPr b="1" i="1" lang="zh-TW" sz="1100">
                <a:solidFill>
                  <a:schemeClr val="dk1"/>
                </a:solidFill>
              </a:rPr>
              <a:t>Outdated approaches </a:t>
            </a:r>
            <a:r>
              <a:rPr lang="zh-TW" sz="1100">
                <a:solidFill>
                  <a:schemeClr val="dk1"/>
                </a:solidFill>
              </a:rPr>
              <a:t>can be ineffective if not properly implemented.</a:t>
            </a:r>
            <a:endParaRPr sz="1100">
              <a:solidFill>
                <a:schemeClr val="dk1"/>
              </a:solidFill>
            </a:endParaRPr>
          </a:p>
          <a:p>
            <a:pPr indent="-304800" lvl="0" marL="457200" rtl="0" algn="l">
              <a:lnSpc>
                <a:spcPct val="115000"/>
              </a:lnSpc>
              <a:spcBef>
                <a:spcPts val="0"/>
              </a:spcBef>
              <a:spcAft>
                <a:spcPts val="0"/>
              </a:spcAft>
              <a:buClr>
                <a:srgbClr val="2D3B45"/>
              </a:buClr>
              <a:buSzPts val="1200"/>
              <a:buChar char="●"/>
            </a:pPr>
            <a:r>
              <a:rPr lang="zh-TW" sz="1100">
                <a:solidFill>
                  <a:schemeClr val="dk1"/>
                </a:solidFill>
              </a:rPr>
              <a:t>Initiatives often require</a:t>
            </a:r>
            <a:r>
              <a:rPr b="1" i="1" lang="zh-TW" sz="1100">
                <a:solidFill>
                  <a:schemeClr val="dk1"/>
                </a:solidFill>
              </a:rPr>
              <a:t> significant financial resources</a:t>
            </a:r>
            <a:r>
              <a:rPr lang="zh-TW" sz="1100">
                <a:solidFill>
                  <a:schemeClr val="dk1"/>
                </a:solidFill>
              </a:rPr>
              <a:t>, which may not be universally supported.</a:t>
            </a:r>
            <a:endParaRPr sz="1100">
              <a:solidFill>
                <a:schemeClr val="dk1"/>
              </a:solidFill>
            </a:endParaRPr>
          </a:p>
          <a:p>
            <a:pPr indent="-304800" lvl="0" marL="457200" rtl="0" algn="l">
              <a:lnSpc>
                <a:spcPct val="115000"/>
              </a:lnSpc>
              <a:spcBef>
                <a:spcPts val="0"/>
              </a:spcBef>
              <a:spcAft>
                <a:spcPts val="0"/>
              </a:spcAft>
              <a:buClr>
                <a:srgbClr val="2D3B45"/>
              </a:buClr>
              <a:buSzPts val="1200"/>
              <a:buChar char="●"/>
            </a:pPr>
            <a:r>
              <a:rPr b="1" i="1" lang="zh-TW" sz="1100">
                <a:solidFill>
                  <a:schemeClr val="dk1"/>
                </a:solidFill>
              </a:rPr>
              <a:t>Brand extensions can weaken brand identity </a:t>
            </a:r>
            <a:r>
              <a:rPr lang="zh-TW" sz="1100">
                <a:solidFill>
                  <a:schemeClr val="dk1"/>
                </a:solidFill>
              </a:rPr>
              <a:t>and value if not strategically managed.</a:t>
            </a:r>
            <a:endParaRPr sz="1100">
              <a:solidFill>
                <a:schemeClr val="dk1"/>
              </a:solidFill>
            </a:endParaRPr>
          </a:p>
          <a:p>
            <a:pPr indent="-304800" lvl="0" marL="457200" rtl="0" algn="l">
              <a:lnSpc>
                <a:spcPct val="115000"/>
              </a:lnSpc>
              <a:spcBef>
                <a:spcPts val="0"/>
              </a:spcBef>
              <a:spcAft>
                <a:spcPts val="0"/>
              </a:spcAft>
              <a:buClr>
                <a:srgbClr val="2D3B45"/>
              </a:buClr>
              <a:buSzPts val="1200"/>
              <a:buChar char="●"/>
            </a:pPr>
            <a:r>
              <a:rPr lang="zh-TW" sz="1100">
                <a:solidFill>
                  <a:schemeClr val="dk1"/>
                </a:solidFill>
              </a:rPr>
              <a:t>Efforts toward </a:t>
            </a:r>
            <a:r>
              <a:rPr b="1" i="1" lang="zh-TW" sz="1100">
                <a:solidFill>
                  <a:schemeClr val="dk1"/>
                </a:solidFill>
              </a:rPr>
              <a:t>sustainability may involve high costs </a:t>
            </a:r>
            <a:r>
              <a:rPr lang="zh-TW" sz="1100">
                <a:solidFill>
                  <a:schemeClr val="dk1"/>
                </a:solidFill>
              </a:rPr>
              <a:t>and financial risks.</a:t>
            </a:r>
            <a:endParaRPr sz="1100">
              <a:solidFill>
                <a:srgbClr val="2D3B45"/>
              </a:solidFill>
            </a:endParaRPr>
          </a:p>
        </p:txBody>
      </p:sp>
      <p:pic>
        <p:nvPicPr>
          <p:cNvPr id="404" name="Google Shape;404;p43"/>
          <p:cNvPicPr preferRelativeResize="0"/>
          <p:nvPr/>
        </p:nvPicPr>
        <p:blipFill>
          <a:blip r:embed="rId4">
            <a:alphaModFix/>
          </a:blip>
          <a:stretch>
            <a:fillRect/>
          </a:stretch>
        </p:blipFill>
        <p:spPr>
          <a:xfrm>
            <a:off x="7689875" y="54500"/>
            <a:ext cx="1361200" cy="61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llinois Business Consulting (Spring 2018)">
  <a:themeElements>
    <a:clrScheme name="IBC (Fall 2018)">
      <a:dk1>
        <a:srgbClr val="13284B"/>
      </a:dk1>
      <a:lt1>
        <a:srgbClr val="FFFFFF"/>
      </a:lt1>
      <a:dk2>
        <a:srgbClr val="13284B"/>
      </a:dk2>
      <a:lt2>
        <a:srgbClr val="FFFFFF"/>
      </a:lt2>
      <a:accent1>
        <a:srgbClr val="13284B"/>
      </a:accent1>
      <a:accent2>
        <a:srgbClr val="E84927"/>
      </a:accent2>
      <a:accent3>
        <a:srgbClr val="336FCA"/>
      </a:accent3>
      <a:accent4>
        <a:srgbClr val="838383"/>
      </a:accent4>
      <a:accent5>
        <a:srgbClr val="ADADAD"/>
      </a:accent5>
      <a:accent6>
        <a:srgbClr val="D6D6D6"/>
      </a:accent6>
      <a:hlink>
        <a:srgbClr val="E84927"/>
      </a:hlink>
      <a:folHlink>
        <a:srgbClr val="E849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llinois Business Consulting (Spring 2018)">
  <a:themeElements>
    <a:clrScheme name="IBC (Fall 2018)">
      <a:dk1>
        <a:srgbClr val="13284B"/>
      </a:dk1>
      <a:lt1>
        <a:srgbClr val="FFFFFF"/>
      </a:lt1>
      <a:dk2>
        <a:srgbClr val="13284B"/>
      </a:dk2>
      <a:lt2>
        <a:srgbClr val="FFFFFF"/>
      </a:lt2>
      <a:accent1>
        <a:srgbClr val="13284B"/>
      </a:accent1>
      <a:accent2>
        <a:srgbClr val="E84927"/>
      </a:accent2>
      <a:accent3>
        <a:srgbClr val="336FCA"/>
      </a:accent3>
      <a:accent4>
        <a:srgbClr val="838383"/>
      </a:accent4>
      <a:accent5>
        <a:srgbClr val="ADADAD"/>
      </a:accent5>
      <a:accent6>
        <a:srgbClr val="D6D6D6"/>
      </a:accent6>
      <a:hlink>
        <a:srgbClr val="E84927"/>
      </a:hlink>
      <a:folHlink>
        <a:srgbClr val="E849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